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97" r:id="rId4"/>
  </p:sldMasterIdLst>
  <p:notesMasterIdLst>
    <p:notesMasterId r:id="rId35"/>
  </p:notesMasterIdLst>
  <p:sldIdLst>
    <p:sldId id="265" r:id="rId5"/>
    <p:sldId id="283" r:id="rId6"/>
    <p:sldId id="288" r:id="rId7"/>
    <p:sldId id="289" r:id="rId8"/>
    <p:sldId id="272" r:id="rId9"/>
    <p:sldId id="259" r:id="rId10"/>
    <p:sldId id="282" r:id="rId11"/>
    <p:sldId id="276" r:id="rId12"/>
    <p:sldId id="275" r:id="rId13"/>
    <p:sldId id="277" r:id="rId14"/>
    <p:sldId id="297" r:id="rId15"/>
    <p:sldId id="279" r:id="rId16"/>
    <p:sldId id="296" r:id="rId17"/>
    <p:sldId id="298" r:id="rId18"/>
    <p:sldId id="284" r:id="rId19"/>
    <p:sldId id="287" r:id="rId20"/>
    <p:sldId id="285" r:id="rId21"/>
    <p:sldId id="286" r:id="rId22"/>
    <p:sldId id="301" r:id="rId23"/>
    <p:sldId id="256" r:id="rId24"/>
    <p:sldId id="257" r:id="rId25"/>
    <p:sldId id="273" r:id="rId26"/>
    <p:sldId id="290" r:id="rId27"/>
    <p:sldId id="291" r:id="rId28"/>
    <p:sldId id="258" r:id="rId29"/>
    <p:sldId id="292" r:id="rId30"/>
    <p:sldId id="293" r:id="rId31"/>
    <p:sldId id="294" r:id="rId32"/>
    <p:sldId id="300" r:id="rId33"/>
    <p:sldId id="29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CC0000"/>
    <a:srgbClr val="0066CC"/>
    <a:srgbClr val="000099"/>
    <a:srgbClr val="CC00FF"/>
    <a:srgbClr val="660066"/>
    <a:srgbClr val="009999"/>
    <a:srgbClr val="006666"/>
    <a:srgbClr val="FF99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05" autoAdjust="0"/>
    <p:restoredTop sz="94660"/>
  </p:normalViewPr>
  <p:slideViewPr>
    <p:cSldViewPr snapToGrid="0">
      <p:cViewPr varScale="1">
        <p:scale>
          <a:sx n="77" d="100"/>
          <a:sy n="77" d="100"/>
        </p:scale>
        <p:origin x="552" y="72"/>
      </p:cViewPr>
      <p:guideLst>
        <p:guide orient="horz" pos="2160"/>
        <p:guide pos="3840"/>
      </p:guideLst>
    </p:cSldViewPr>
  </p:slideViewPr>
  <p:notesTextViewPr>
    <p:cViewPr>
      <p:scale>
        <a:sx n="1" d="1"/>
        <a:sy n="1" d="1"/>
      </p:scale>
      <p:origin x="0" y="0"/>
    </p:cViewPr>
  </p:notesTextViewPr>
  <p:gridSpacing cx="38100" cy="381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31B18D-26BE-4DFB-8D1B-32F14CC5DFBF}"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FB28AB93-550F-4DB0-9776-2DD702740994}">
      <dgm:prSet phldrT="[Text]"/>
      <dgm:spPr>
        <a:xfrm>
          <a:off x="0" y="915"/>
          <a:ext cx="2133600" cy="726132"/>
        </a:xfrm>
        <a:prstGeom prst="roundRect">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Century Schoolbook"/>
              <a:ea typeface="+mn-ea"/>
              <a:cs typeface="+mn-cs"/>
            </a:rPr>
            <a:t>Estimate H/W and S/W components</a:t>
          </a:r>
        </a:p>
      </dgm:t>
    </dgm:pt>
    <dgm:pt modelId="{CED1847E-D8F8-4BFC-9059-903ADFFFA54D}" type="parTrans" cxnId="{883C7105-2807-4F8F-925B-6A26C93EC238}">
      <dgm:prSet/>
      <dgm:spPr/>
      <dgm:t>
        <a:bodyPr/>
        <a:lstStyle/>
        <a:p>
          <a:endParaRPr lang="en-US"/>
        </a:p>
      </dgm:t>
    </dgm:pt>
    <dgm:pt modelId="{9DE0B2BD-DCB3-4413-911C-391491FBA1A1}" type="sibTrans" cxnId="{883C7105-2807-4F8F-925B-6A26C93EC238}">
      <dgm:prSet/>
      <dgm:spPr/>
      <dgm:t>
        <a:bodyPr/>
        <a:lstStyle/>
        <a:p>
          <a:endParaRPr lang="en-US"/>
        </a:p>
      </dgm:t>
    </dgm:pt>
    <dgm:pt modelId="{090EBB86-8285-41B2-837B-DC8AA26990AB}">
      <dgm:prSet phldrT="[Text]"/>
      <dgm:spPr>
        <a:xfrm>
          <a:off x="2133599" y="1598406"/>
          <a:ext cx="3200400" cy="726132"/>
        </a:xfrm>
        <a:prstGeom prst="rightArrow">
          <a:avLst>
            <a:gd name="adj1" fmla="val 75000"/>
            <a:gd name="adj2" fmla="val 50000"/>
          </a:avLst>
        </a:prstGeom>
        <a:solidFill>
          <a:srgbClr val="FE8637">
            <a:alpha val="90000"/>
            <a:tint val="40000"/>
            <a:hueOff val="0"/>
            <a:satOff val="0"/>
            <a:lumOff val="0"/>
            <a:alphaOff val="0"/>
          </a:srgbClr>
        </a:solidFill>
        <a:ln w="25400" cap="flat" cmpd="sng" algn="ctr">
          <a:solidFill>
            <a:srgbClr val="FE8637">
              <a:alpha val="90000"/>
              <a:tint val="40000"/>
              <a:hueOff val="0"/>
              <a:satOff val="0"/>
              <a:lumOff val="0"/>
              <a:alphaOff val="0"/>
            </a:srgbClr>
          </a:solidFill>
          <a:prstDash val="solid"/>
        </a:ln>
        <a:effectLst/>
      </dgm:spPr>
      <dgm:t>
        <a:bodyPr/>
        <a:lstStyle/>
        <a:p>
          <a:pPr>
            <a:buChar char="•"/>
          </a:pPr>
          <a:r>
            <a:rPr lang="en-US" dirty="0">
              <a:solidFill>
                <a:sysClr val="windowText" lastClr="000000">
                  <a:hueOff val="0"/>
                  <a:satOff val="0"/>
                  <a:lumOff val="0"/>
                  <a:alphaOff val="0"/>
                </a:sysClr>
              </a:solidFill>
              <a:latin typeface="Century Schoolbook"/>
              <a:ea typeface="+mn-ea"/>
              <a:cs typeface="+mn-cs"/>
            </a:rPr>
            <a:t>Project Manager, Team and Procurement Department.</a:t>
          </a:r>
        </a:p>
      </dgm:t>
    </dgm:pt>
    <dgm:pt modelId="{9ECD365B-8950-4176-8704-B42A4FE1B827}" type="parTrans" cxnId="{E4FB3D67-48DD-4ED9-87BF-12BC18FDA66B}">
      <dgm:prSet/>
      <dgm:spPr/>
      <dgm:t>
        <a:bodyPr/>
        <a:lstStyle/>
        <a:p>
          <a:endParaRPr lang="en-US"/>
        </a:p>
      </dgm:t>
    </dgm:pt>
    <dgm:pt modelId="{5DFD799F-C61A-4351-A756-3F811AA0BEEC}" type="sibTrans" cxnId="{E4FB3D67-48DD-4ED9-87BF-12BC18FDA66B}">
      <dgm:prSet/>
      <dgm:spPr/>
      <dgm:t>
        <a:bodyPr/>
        <a:lstStyle/>
        <a:p>
          <a:endParaRPr lang="en-US"/>
        </a:p>
      </dgm:t>
    </dgm:pt>
    <dgm:pt modelId="{8440513C-4B53-4389-92AB-FE285FF485B0}">
      <dgm:prSet phldrT="[Text]"/>
      <dgm:spPr>
        <a:xfrm>
          <a:off x="0" y="2397152"/>
          <a:ext cx="2133600" cy="726132"/>
        </a:xfrm>
        <a:prstGeom prst="roundRect">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Century Schoolbook"/>
              <a:ea typeface="+mn-ea"/>
              <a:cs typeface="+mn-cs"/>
            </a:rPr>
            <a:t>Provide the reports of EVM to the cost control team for further budgeting and approval on the project.		</a:t>
          </a:r>
        </a:p>
      </dgm:t>
    </dgm:pt>
    <dgm:pt modelId="{53AF6993-A5A6-4567-9BB0-34264F903A0F}" type="parTrans" cxnId="{72F25015-5FC0-4D98-9471-FDF98413EA1D}">
      <dgm:prSet/>
      <dgm:spPr/>
      <dgm:t>
        <a:bodyPr/>
        <a:lstStyle/>
        <a:p>
          <a:endParaRPr lang="en-US"/>
        </a:p>
      </dgm:t>
    </dgm:pt>
    <dgm:pt modelId="{C591D56F-C025-4A19-8C6B-3B583CEC4C9E}" type="sibTrans" cxnId="{72F25015-5FC0-4D98-9471-FDF98413EA1D}">
      <dgm:prSet/>
      <dgm:spPr/>
      <dgm:t>
        <a:bodyPr/>
        <a:lstStyle/>
        <a:p>
          <a:endParaRPr lang="en-US"/>
        </a:p>
      </dgm:t>
    </dgm:pt>
    <dgm:pt modelId="{1D012B93-1974-4F98-8922-29F94E3F2F3B}">
      <dgm:prSet phldrT="[Text]"/>
      <dgm:spPr>
        <a:xfrm>
          <a:off x="2057409" y="2398067"/>
          <a:ext cx="3200400" cy="726132"/>
        </a:xfrm>
        <a:prstGeom prst="rightArrow">
          <a:avLst>
            <a:gd name="adj1" fmla="val 75000"/>
            <a:gd name="adj2" fmla="val 50000"/>
          </a:avLst>
        </a:prstGeom>
        <a:solidFill>
          <a:srgbClr val="FE8637">
            <a:alpha val="90000"/>
            <a:tint val="40000"/>
            <a:hueOff val="0"/>
            <a:satOff val="0"/>
            <a:lumOff val="0"/>
            <a:alphaOff val="0"/>
          </a:srgbClr>
        </a:solidFill>
        <a:ln w="25400" cap="flat" cmpd="sng" algn="ctr">
          <a:solidFill>
            <a:srgbClr val="FE8637">
              <a:alpha val="90000"/>
              <a:tint val="40000"/>
              <a:hueOff val="0"/>
              <a:satOff val="0"/>
              <a:lumOff val="0"/>
              <a:alphaOff val="0"/>
            </a:srgbClr>
          </a:solidFill>
          <a:prstDash val="solid"/>
        </a:ln>
        <a:effectLst/>
      </dgm:spPr>
      <dgm:t>
        <a:bodyPr/>
        <a:lstStyle/>
        <a:p>
          <a:pPr>
            <a:buChar char="•"/>
          </a:pPr>
          <a:r>
            <a:rPr lang="en-US" dirty="0">
              <a:solidFill>
                <a:sysClr val="windowText" lastClr="000000">
                  <a:hueOff val="0"/>
                  <a:satOff val="0"/>
                  <a:lumOff val="0"/>
                  <a:alphaOff val="0"/>
                </a:sysClr>
              </a:solidFill>
              <a:latin typeface="Century Schoolbook"/>
              <a:ea typeface="+mn-ea"/>
              <a:cs typeface="+mn-cs"/>
            </a:rPr>
            <a:t>PM, Procurement Manager, Steering Committee In-charge and Cost Control Lead.</a:t>
          </a:r>
        </a:p>
      </dgm:t>
    </dgm:pt>
    <dgm:pt modelId="{278E2C0B-ACB2-4A89-A92C-B7D3F0EC006A}" type="parTrans" cxnId="{9661D6D8-40F1-417B-9EEA-8B7D782C666A}">
      <dgm:prSet/>
      <dgm:spPr/>
      <dgm:t>
        <a:bodyPr/>
        <a:lstStyle/>
        <a:p>
          <a:endParaRPr lang="en-US"/>
        </a:p>
      </dgm:t>
    </dgm:pt>
    <dgm:pt modelId="{00F7654C-2011-4D81-9B14-035CDB34F56C}" type="sibTrans" cxnId="{9661D6D8-40F1-417B-9EEA-8B7D782C666A}">
      <dgm:prSet/>
      <dgm:spPr/>
      <dgm:t>
        <a:bodyPr/>
        <a:lstStyle/>
        <a:p>
          <a:endParaRPr lang="en-US"/>
        </a:p>
      </dgm:t>
    </dgm:pt>
    <dgm:pt modelId="{B48DDEA1-E578-4D2F-A0F0-2B62DD0E13CF}">
      <dgm:prSet phldrT="[Text]"/>
      <dgm:spPr>
        <a:xfrm>
          <a:off x="0" y="838204"/>
          <a:ext cx="2133600" cy="726132"/>
        </a:xfrm>
        <a:prstGeom prst="roundRect">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Century Schoolbook"/>
              <a:ea typeface="+mn-ea"/>
              <a:cs typeface="+mn-cs"/>
            </a:rPr>
            <a:t>Estimate Man days, LOC (Classes, Batch codes and any other coding to integrate the system).  Use proper Cost  Control Techniques to estimate individual item in each category.	</a:t>
          </a:r>
        </a:p>
      </dgm:t>
    </dgm:pt>
    <dgm:pt modelId="{9C6022DD-C33A-437D-BCD6-A43CEEF28849}" type="parTrans" cxnId="{89B0C60D-9EB6-40AB-8334-CAE0A0FEA134}">
      <dgm:prSet/>
      <dgm:spPr/>
      <dgm:t>
        <a:bodyPr/>
        <a:lstStyle/>
        <a:p>
          <a:endParaRPr lang="en-US"/>
        </a:p>
      </dgm:t>
    </dgm:pt>
    <dgm:pt modelId="{BC55620F-D493-4BDB-B8F3-F67ED9BCA282}" type="sibTrans" cxnId="{89B0C60D-9EB6-40AB-8334-CAE0A0FEA134}">
      <dgm:prSet/>
      <dgm:spPr/>
      <dgm:t>
        <a:bodyPr/>
        <a:lstStyle/>
        <a:p>
          <a:endParaRPr lang="en-US"/>
        </a:p>
      </dgm:t>
    </dgm:pt>
    <dgm:pt modelId="{08C0D5FA-E0CD-454C-A7DC-33BBA7A7E6F0}">
      <dgm:prSet phldrT="[Text]"/>
      <dgm:spPr>
        <a:xfrm>
          <a:off x="0" y="1598406"/>
          <a:ext cx="2133600" cy="726132"/>
        </a:xfrm>
        <a:prstGeom prst="roundRect">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Century Schoolbook"/>
              <a:ea typeface="+mn-ea"/>
              <a:cs typeface="+mn-cs"/>
            </a:rPr>
            <a:t>Miscellaneous Cost estimation for Project Execution  (IS, Petty items, Travel costs, External Vendor Consultancy, Stationary, etc.)</a:t>
          </a:r>
        </a:p>
      </dgm:t>
    </dgm:pt>
    <dgm:pt modelId="{0C0CD007-5F89-484A-8D9E-1E253209DD7F}" type="parTrans" cxnId="{38A67F22-B931-4163-8EEE-B8ECA465AF86}">
      <dgm:prSet/>
      <dgm:spPr/>
      <dgm:t>
        <a:bodyPr/>
        <a:lstStyle/>
        <a:p>
          <a:endParaRPr lang="en-US"/>
        </a:p>
      </dgm:t>
    </dgm:pt>
    <dgm:pt modelId="{699AE775-2385-4BDD-A4FA-32A1BB1F0AA1}" type="sibTrans" cxnId="{38A67F22-B931-4163-8EEE-B8ECA465AF86}">
      <dgm:prSet/>
      <dgm:spPr/>
      <dgm:t>
        <a:bodyPr/>
        <a:lstStyle/>
        <a:p>
          <a:endParaRPr lang="en-US"/>
        </a:p>
      </dgm:t>
    </dgm:pt>
    <dgm:pt modelId="{D5BA27E9-E21A-4674-B4B2-E171CC78967E}">
      <dgm:prSet/>
      <dgm:spPr>
        <a:xfrm>
          <a:off x="2133599" y="915"/>
          <a:ext cx="3200400" cy="726132"/>
        </a:xfrm>
        <a:prstGeom prst="rightArrow">
          <a:avLst>
            <a:gd name="adj1" fmla="val 75000"/>
            <a:gd name="adj2" fmla="val 50000"/>
          </a:avLst>
        </a:prstGeom>
        <a:solidFill>
          <a:srgbClr val="FE8637">
            <a:alpha val="90000"/>
            <a:tint val="40000"/>
            <a:hueOff val="0"/>
            <a:satOff val="0"/>
            <a:lumOff val="0"/>
            <a:alphaOff val="0"/>
          </a:srgbClr>
        </a:solidFill>
        <a:ln w="25400" cap="flat" cmpd="sng" algn="ctr">
          <a:solidFill>
            <a:srgbClr val="FE8637">
              <a:alpha val="90000"/>
              <a:tint val="40000"/>
              <a:hueOff val="0"/>
              <a:satOff val="0"/>
              <a:lumOff val="0"/>
              <a:alphaOff val="0"/>
            </a:srgbClr>
          </a:solidFill>
          <a:prstDash val="solid"/>
        </a:ln>
        <a:effectLst/>
      </dgm:spPr>
      <dgm:t>
        <a:bodyPr/>
        <a:lstStyle/>
        <a:p>
          <a:pPr>
            <a:buChar char="•"/>
          </a:pPr>
          <a:r>
            <a:rPr lang="en-US" dirty="0">
              <a:solidFill>
                <a:sysClr val="windowText" lastClr="000000">
                  <a:hueOff val="0"/>
                  <a:satOff val="0"/>
                  <a:lumOff val="0"/>
                  <a:alphaOff val="0"/>
                </a:sysClr>
              </a:solidFill>
              <a:latin typeface="Century Schoolbook"/>
              <a:ea typeface="+mn-ea"/>
              <a:cs typeface="+mn-cs"/>
            </a:rPr>
            <a:t>Project Steering Committee and Project Management Committee</a:t>
          </a:r>
        </a:p>
      </dgm:t>
    </dgm:pt>
    <dgm:pt modelId="{6B5C2F9D-E677-4EB9-9C61-194FC3B333AF}" type="parTrans" cxnId="{82508001-77FE-42BB-AD73-DB92CC5B3AC3}">
      <dgm:prSet/>
      <dgm:spPr/>
      <dgm:t>
        <a:bodyPr/>
        <a:lstStyle/>
        <a:p>
          <a:endParaRPr lang="en-US"/>
        </a:p>
      </dgm:t>
    </dgm:pt>
    <dgm:pt modelId="{557C6870-8769-456C-9A81-27CBCF193BC4}" type="sibTrans" cxnId="{82508001-77FE-42BB-AD73-DB92CC5B3AC3}">
      <dgm:prSet/>
      <dgm:spPr/>
      <dgm:t>
        <a:bodyPr/>
        <a:lstStyle/>
        <a:p>
          <a:endParaRPr lang="en-US"/>
        </a:p>
      </dgm:t>
    </dgm:pt>
    <dgm:pt modelId="{7EFF3FD0-87FD-4508-B52F-A38DDA23E91F}">
      <dgm:prSet/>
      <dgm:spPr>
        <a:xfrm>
          <a:off x="2133599" y="799660"/>
          <a:ext cx="3200400" cy="726132"/>
        </a:xfrm>
        <a:prstGeom prst="rightArrow">
          <a:avLst>
            <a:gd name="adj1" fmla="val 75000"/>
            <a:gd name="adj2" fmla="val 50000"/>
          </a:avLst>
        </a:prstGeom>
        <a:solidFill>
          <a:srgbClr val="FE8637">
            <a:alpha val="90000"/>
            <a:tint val="40000"/>
            <a:hueOff val="0"/>
            <a:satOff val="0"/>
            <a:lumOff val="0"/>
            <a:alphaOff val="0"/>
          </a:srgbClr>
        </a:solidFill>
        <a:ln w="25400" cap="flat" cmpd="sng" algn="ctr">
          <a:solidFill>
            <a:srgbClr val="FE8637">
              <a:alpha val="90000"/>
              <a:tint val="40000"/>
              <a:hueOff val="0"/>
              <a:satOff val="0"/>
              <a:lumOff val="0"/>
              <a:alphaOff val="0"/>
            </a:srgbClr>
          </a:solidFill>
          <a:prstDash val="solid"/>
        </a:ln>
        <a:effectLst/>
      </dgm:spPr>
      <dgm:t>
        <a:bodyPr/>
        <a:lstStyle/>
        <a:p>
          <a:pPr>
            <a:buChar char="•"/>
          </a:pPr>
          <a:r>
            <a:rPr lang="en-US" dirty="0">
              <a:solidFill>
                <a:sysClr val="windowText" lastClr="000000">
                  <a:hueOff val="0"/>
                  <a:satOff val="0"/>
                  <a:lumOff val="0"/>
                  <a:alphaOff val="0"/>
                </a:sysClr>
              </a:solidFill>
              <a:latin typeface="Century Schoolbook"/>
              <a:ea typeface="+mn-ea"/>
              <a:cs typeface="+mn-cs"/>
            </a:rPr>
            <a:t>Project Management Team and Architects	</a:t>
          </a:r>
        </a:p>
      </dgm:t>
    </dgm:pt>
    <dgm:pt modelId="{440028E5-83BD-4A49-AF49-F7A48FEEE1E1}" type="parTrans" cxnId="{6FAB287C-116B-476E-A019-39389CAAA735}">
      <dgm:prSet/>
      <dgm:spPr/>
      <dgm:t>
        <a:bodyPr/>
        <a:lstStyle/>
        <a:p>
          <a:endParaRPr lang="en-US"/>
        </a:p>
      </dgm:t>
    </dgm:pt>
    <dgm:pt modelId="{2F59094C-A399-446D-99CB-E4A411E0459C}" type="sibTrans" cxnId="{6FAB287C-116B-476E-A019-39389CAAA735}">
      <dgm:prSet/>
      <dgm:spPr/>
      <dgm:t>
        <a:bodyPr/>
        <a:lstStyle/>
        <a:p>
          <a:endParaRPr lang="en-US"/>
        </a:p>
      </dgm:t>
    </dgm:pt>
    <dgm:pt modelId="{82B9DFCB-C2D5-4DF3-B013-B941F0681E03}" type="pres">
      <dgm:prSet presAssocID="{6431B18D-26BE-4DFB-8D1B-32F14CC5DFBF}" presName="Name0" presStyleCnt="0">
        <dgm:presLayoutVars>
          <dgm:dir/>
          <dgm:animLvl val="lvl"/>
          <dgm:resizeHandles/>
        </dgm:presLayoutVars>
      </dgm:prSet>
      <dgm:spPr/>
    </dgm:pt>
    <dgm:pt modelId="{EA3FF527-322F-43E2-8B2A-71319AFF9F81}" type="pres">
      <dgm:prSet presAssocID="{FB28AB93-550F-4DB0-9776-2DD702740994}" presName="linNode" presStyleCnt="0"/>
      <dgm:spPr/>
    </dgm:pt>
    <dgm:pt modelId="{78EE95A5-5749-45C0-B262-38BB29CF69CE}" type="pres">
      <dgm:prSet presAssocID="{FB28AB93-550F-4DB0-9776-2DD702740994}" presName="parentShp" presStyleLbl="node1" presStyleIdx="0" presStyleCnt="4">
        <dgm:presLayoutVars>
          <dgm:bulletEnabled val="1"/>
        </dgm:presLayoutVars>
      </dgm:prSet>
      <dgm:spPr/>
    </dgm:pt>
    <dgm:pt modelId="{0617DA53-6830-473D-AD1E-69EA2259BBA0}" type="pres">
      <dgm:prSet presAssocID="{FB28AB93-550F-4DB0-9776-2DD702740994}" presName="childShp" presStyleLbl="bgAccFollowNode1" presStyleIdx="0" presStyleCnt="4">
        <dgm:presLayoutVars>
          <dgm:bulletEnabled val="1"/>
        </dgm:presLayoutVars>
      </dgm:prSet>
      <dgm:spPr/>
    </dgm:pt>
    <dgm:pt modelId="{DDD0897B-48BA-4AB9-A916-9514478C86F9}" type="pres">
      <dgm:prSet presAssocID="{9DE0B2BD-DCB3-4413-911C-391491FBA1A1}" presName="spacing" presStyleCnt="0"/>
      <dgm:spPr/>
    </dgm:pt>
    <dgm:pt modelId="{C503F747-40E6-41BA-A5AD-845DFD503FBD}" type="pres">
      <dgm:prSet presAssocID="{B48DDEA1-E578-4D2F-A0F0-2B62DD0E13CF}" presName="linNode" presStyleCnt="0"/>
      <dgm:spPr/>
    </dgm:pt>
    <dgm:pt modelId="{4D024BBF-59B9-4799-8B9F-564D2321BC53}" type="pres">
      <dgm:prSet presAssocID="{B48DDEA1-E578-4D2F-A0F0-2B62DD0E13CF}" presName="parentShp" presStyleLbl="node1" presStyleIdx="1" presStyleCnt="4" custLinFactNeighborY="5308">
        <dgm:presLayoutVars>
          <dgm:bulletEnabled val="1"/>
        </dgm:presLayoutVars>
      </dgm:prSet>
      <dgm:spPr/>
    </dgm:pt>
    <dgm:pt modelId="{57FE8027-A70E-45E2-B5BE-75763CE167ED}" type="pres">
      <dgm:prSet presAssocID="{B48DDEA1-E578-4D2F-A0F0-2B62DD0E13CF}" presName="childShp" presStyleLbl="bgAccFollowNode1" presStyleIdx="1" presStyleCnt="4">
        <dgm:presLayoutVars>
          <dgm:bulletEnabled val="1"/>
        </dgm:presLayoutVars>
      </dgm:prSet>
      <dgm:spPr/>
    </dgm:pt>
    <dgm:pt modelId="{4F1718F7-7E02-400B-A383-A37B7A59EA6F}" type="pres">
      <dgm:prSet presAssocID="{BC55620F-D493-4BDB-B8F3-F67ED9BCA282}" presName="spacing" presStyleCnt="0"/>
      <dgm:spPr/>
    </dgm:pt>
    <dgm:pt modelId="{8684A6BD-3665-4BE1-BE08-6D50625BC9F0}" type="pres">
      <dgm:prSet presAssocID="{08C0D5FA-E0CD-454C-A7DC-33BBA7A7E6F0}" presName="linNode" presStyleCnt="0"/>
      <dgm:spPr/>
    </dgm:pt>
    <dgm:pt modelId="{07FCB105-D058-484E-B853-D6AB82B02780}" type="pres">
      <dgm:prSet presAssocID="{08C0D5FA-E0CD-454C-A7DC-33BBA7A7E6F0}" presName="parentShp" presStyleLbl="node1" presStyleIdx="2" presStyleCnt="4">
        <dgm:presLayoutVars>
          <dgm:bulletEnabled val="1"/>
        </dgm:presLayoutVars>
      </dgm:prSet>
      <dgm:spPr/>
    </dgm:pt>
    <dgm:pt modelId="{D54757C3-ABCC-400E-9F07-5432CE01445D}" type="pres">
      <dgm:prSet presAssocID="{08C0D5FA-E0CD-454C-A7DC-33BBA7A7E6F0}" presName="childShp" presStyleLbl="bgAccFollowNode1" presStyleIdx="2" presStyleCnt="4">
        <dgm:presLayoutVars>
          <dgm:bulletEnabled val="1"/>
        </dgm:presLayoutVars>
      </dgm:prSet>
      <dgm:spPr/>
    </dgm:pt>
    <dgm:pt modelId="{5F9F5220-E366-4B86-A2DE-90E0AEE368B0}" type="pres">
      <dgm:prSet presAssocID="{699AE775-2385-4BDD-A4FA-32A1BB1F0AA1}" presName="spacing" presStyleCnt="0"/>
      <dgm:spPr/>
    </dgm:pt>
    <dgm:pt modelId="{DA41CB29-8F3A-4E45-BBF0-8BF6C2EF868F}" type="pres">
      <dgm:prSet presAssocID="{8440513C-4B53-4389-92AB-FE285FF485B0}" presName="linNode" presStyleCnt="0"/>
      <dgm:spPr/>
    </dgm:pt>
    <dgm:pt modelId="{3C8875F0-0B1B-4BFB-BE8C-59870791107D}" type="pres">
      <dgm:prSet presAssocID="{8440513C-4B53-4389-92AB-FE285FF485B0}" presName="parentShp" presStyleLbl="node1" presStyleIdx="3" presStyleCnt="4">
        <dgm:presLayoutVars>
          <dgm:bulletEnabled val="1"/>
        </dgm:presLayoutVars>
      </dgm:prSet>
      <dgm:spPr/>
    </dgm:pt>
    <dgm:pt modelId="{F78781B4-57F3-4B37-A2E6-9A0D556CB325}" type="pres">
      <dgm:prSet presAssocID="{8440513C-4B53-4389-92AB-FE285FF485B0}" presName="childShp" presStyleLbl="bgAccFollowNode1" presStyleIdx="3" presStyleCnt="4" custLinFactNeighborX="-3571" custLinFactNeighborY="5681">
        <dgm:presLayoutVars>
          <dgm:bulletEnabled val="1"/>
        </dgm:presLayoutVars>
      </dgm:prSet>
      <dgm:spPr/>
    </dgm:pt>
  </dgm:ptLst>
  <dgm:cxnLst>
    <dgm:cxn modelId="{0FC25C00-F5BE-4B5F-B1F9-2F1AA65BDD87}" type="presOf" srcId="{8440513C-4B53-4389-92AB-FE285FF485B0}" destId="{3C8875F0-0B1B-4BFB-BE8C-59870791107D}" srcOrd="0" destOrd="0" presId="urn:microsoft.com/office/officeart/2005/8/layout/vList6"/>
    <dgm:cxn modelId="{82508001-77FE-42BB-AD73-DB92CC5B3AC3}" srcId="{FB28AB93-550F-4DB0-9776-2DD702740994}" destId="{D5BA27E9-E21A-4674-B4B2-E171CC78967E}" srcOrd="0" destOrd="0" parTransId="{6B5C2F9D-E677-4EB9-9C61-194FC3B333AF}" sibTransId="{557C6870-8769-456C-9A81-27CBCF193BC4}"/>
    <dgm:cxn modelId="{883C7105-2807-4F8F-925B-6A26C93EC238}" srcId="{6431B18D-26BE-4DFB-8D1B-32F14CC5DFBF}" destId="{FB28AB93-550F-4DB0-9776-2DD702740994}" srcOrd="0" destOrd="0" parTransId="{CED1847E-D8F8-4BFC-9059-903ADFFFA54D}" sibTransId="{9DE0B2BD-DCB3-4413-911C-391491FBA1A1}"/>
    <dgm:cxn modelId="{89B0C60D-9EB6-40AB-8334-CAE0A0FEA134}" srcId="{6431B18D-26BE-4DFB-8D1B-32F14CC5DFBF}" destId="{B48DDEA1-E578-4D2F-A0F0-2B62DD0E13CF}" srcOrd="1" destOrd="0" parTransId="{9C6022DD-C33A-437D-BCD6-A43CEEF28849}" sibTransId="{BC55620F-D493-4BDB-B8F3-F67ED9BCA282}"/>
    <dgm:cxn modelId="{72F25015-5FC0-4D98-9471-FDF98413EA1D}" srcId="{6431B18D-26BE-4DFB-8D1B-32F14CC5DFBF}" destId="{8440513C-4B53-4389-92AB-FE285FF485B0}" srcOrd="3" destOrd="0" parTransId="{53AF6993-A5A6-4567-9BB0-34264F903A0F}" sibTransId="{C591D56F-C025-4A19-8C6B-3B583CEC4C9E}"/>
    <dgm:cxn modelId="{10806019-550D-405F-A5E9-DB9EB0014095}" type="presOf" srcId="{B48DDEA1-E578-4D2F-A0F0-2B62DD0E13CF}" destId="{4D024BBF-59B9-4799-8B9F-564D2321BC53}" srcOrd="0" destOrd="0" presId="urn:microsoft.com/office/officeart/2005/8/layout/vList6"/>
    <dgm:cxn modelId="{38A67F22-B931-4163-8EEE-B8ECA465AF86}" srcId="{6431B18D-26BE-4DFB-8D1B-32F14CC5DFBF}" destId="{08C0D5FA-E0CD-454C-A7DC-33BBA7A7E6F0}" srcOrd="2" destOrd="0" parTransId="{0C0CD007-5F89-484A-8D9E-1E253209DD7F}" sibTransId="{699AE775-2385-4BDD-A4FA-32A1BB1F0AA1}"/>
    <dgm:cxn modelId="{C0793545-CA50-4199-9722-861547C6F6CD}" type="presOf" srcId="{6431B18D-26BE-4DFB-8D1B-32F14CC5DFBF}" destId="{82B9DFCB-C2D5-4DF3-B013-B941F0681E03}" srcOrd="0" destOrd="0" presId="urn:microsoft.com/office/officeart/2005/8/layout/vList6"/>
    <dgm:cxn modelId="{E4FB3D67-48DD-4ED9-87BF-12BC18FDA66B}" srcId="{08C0D5FA-E0CD-454C-A7DC-33BBA7A7E6F0}" destId="{090EBB86-8285-41B2-837B-DC8AA26990AB}" srcOrd="0" destOrd="0" parTransId="{9ECD365B-8950-4176-8704-B42A4FE1B827}" sibTransId="{5DFD799F-C61A-4351-A756-3F811AA0BEEC}"/>
    <dgm:cxn modelId="{C5DC9C77-0D43-4BE9-A358-A01A8552A6DE}" type="presOf" srcId="{D5BA27E9-E21A-4674-B4B2-E171CC78967E}" destId="{0617DA53-6830-473D-AD1E-69EA2259BBA0}" srcOrd="0" destOrd="0" presId="urn:microsoft.com/office/officeart/2005/8/layout/vList6"/>
    <dgm:cxn modelId="{2E54FB58-04A1-46D1-8AD7-A4AE821F9E33}" type="presOf" srcId="{FB28AB93-550F-4DB0-9776-2DD702740994}" destId="{78EE95A5-5749-45C0-B262-38BB29CF69CE}" srcOrd="0" destOrd="0" presId="urn:microsoft.com/office/officeart/2005/8/layout/vList6"/>
    <dgm:cxn modelId="{6FAB287C-116B-476E-A019-39389CAAA735}" srcId="{B48DDEA1-E578-4D2F-A0F0-2B62DD0E13CF}" destId="{7EFF3FD0-87FD-4508-B52F-A38DDA23E91F}" srcOrd="0" destOrd="0" parTransId="{440028E5-83BD-4A49-AF49-F7A48FEEE1E1}" sibTransId="{2F59094C-A399-446D-99CB-E4A411E0459C}"/>
    <dgm:cxn modelId="{D793EE80-458B-4753-925D-7A9440293C55}" type="presOf" srcId="{1D012B93-1974-4F98-8922-29F94E3F2F3B}" destId="{F78781B4-57F3-4B37-A2E6-9A0D556CB325}" srcOrd="0" destOrd="0" presId="urn:microsoft.com/office/officeart/2005/8/layout/vList6"/>
    <dgm:cxn modelId="{85FE26C2-2136-41D8-A114-9AE516C87219}" type="presOf" srcId="{090EBB86-8285-41B2-837B-DC8AA26990AB}" destId="{D54757C3-ABCC-400E-9F07-5432CE01445D}" srcOrd="0" destOrd="0" presId="urn:microsoft.com/office/officeart/2005/8/layout/vList6"/>
    <dgm:cxn modelId="{7048C9CF-29AA-40D8-B337-5964A56E26C4}" type="presOf" srcId="{7EFF3FD0-87FD-4508-B52F-A38DDA23E91F}" destId="{57FE8027-A70E-45E2-B5BE-75763CE167ED}" srcOrd="0" destOrd="0" presId="urn:microsoft.com/office/officeart/2005/8/layout/vList6"/>
    <dgm:cxn modelId="{9661D6D8-40F1-417B-9EEA-8B7D782C666A}" srcId="{8440513C-4B53-4389-92AB-FE285FF485B0}" destId="{1D012B93-1974-4F98-8922-29F94E3F2F3B}" srcOrd="0" destOrd="0" parTransId="{278E2C0B-ACB2-4A89-A92C-B7D3F0EC006A}" sibTransId="{00F7654C-2011-4D81-9B14-035CDB34F56C}"/>
    <dgm:cxn modelId="{888954F8-1C78-4923-AC22-E24A5F126FFD}" type="presOf" srcId="{08C0D5FA-E0CD-454C-A7DC-33BBA7A7E6F0}" destId="{07FCB105-D058-484E-B853-D6AB82B02780}" srcOrd="0" destOrd="0" presId="urn:microsoft.com/office/officeart/2005/8/layout/vList6"/>
    <dgm:cxn modelId="{10A9CCA0-657A-4B45-B14F-2F34ECB4666D}" type="presParOf" srcId="{82B9DFCB-C2D5-4DF3-B013-B941F0681E03}" destId="{EA3FF527-322F-43E2-8B2A-71319AFF9F81}" srcOrd="0" destOrd="0" presId="urn:microsoft.com/office/officeart/2005/8/layout/vList6"/>
    <dgm:cxn modelId="{2AC35BC0-C323-4465-B110-0B75AA002B90}" type="presParOf" srcId="{EA3FF527-322F-43E2-8B2A-71319AFF9F81}" destId="{78EE95A5-5749-45C0-B262-38BB29CF69CE}" srcOrd="0" destOrd="0" presId="urn:microsoft.com/office/officeart/2005/8/layout/vList6"/>
    <dgm:cxn modelId="{6287DB38-182A-4B84-8A8E-3E3B56074179}" type="presParOf" srcId="{EA3FF527-322F-43E2-8B2A-71319AFF9F81}" destId="{0617DA53-6830-473D-AD1E-69EA2259BBA0}" srcOrd="1" destOrd="0" presId="urn:microsoft.com/office/officeart/2005/8/layout/vList6"/>
    <dgm:cxn modelId="{3EF8D46D-089D-46CE-963B-63ED7772C6E8}" type="presParOf" srcId="{82B9DFCB-C2D5-4DF3-B013-B941F0681E03}" destId="{DDD0897B-48BA-4AB9-A916-9514478C86F9}" srcOrd="1" destOrd="0" presId="urn:microsoft.com/office/officeart/2005/8/layout/vList6"/>
    <dgm:cxn modelId="{E7F0C017-4E5A-4A4E-8DAA-358B2922BE96}" type="presParOf" srcId="{82B9DFCB-C2D5-4DF3-B013-B941F0681E03}" destId="{C503F747-40E6-41BA-A5AD-845DFD503FBD}" srcOrd="2" destOrd="0" presId="urn:microsoft.com/office/officeart/2005/8/layout/vList6"/>
    <dgm:cxn modelId="{3E50705E-B6DB-40B6-843E-8D425EF9A70E}" type="presParOf" srcId="{C503F747-40E6-41BA-A5AD-845DFD503FBD}" destId="{4D024BBF-59B9-4799-8B9F-564D2321BC53}" srcOrd="0" destOrd="0" presId="urn:microsoft.com/office/officeart/2005/8/layout/vList6"/>
    <dgm:cxn modelId="{C8ACC7F0-88F3-4363-9680-B76CA514A26B}" type="presParOf" srcId="{C503F747-40E6-41BA-A5AD-845DFD503FBD}" destId="{57FE8027-A70E-45E2-B5BE-75763CE167ED}" srcOrd="1" destOrd="0" presId="urn:microsoft.com/office/officeart/2005/8/layout/vList6"/>
    <dgm:cxn modelId="{4107E6A2-824B-46DB-90FE-7AF78173BF8D}" type="presParOf" srcId="{82B9DFCB-C2D5-4DF3-B013-B941F0681E03}" destId="{4F1718F7-7E02-400B-A383-A37B7A59EA6F}" srcOrd="3" destOrd="0" presId="urn:microsoft.com/office/officeart/2005/8/layout/vList6"/>
    <dgm:cxn modelId="{2AEECE98-CDB5-4631-A479-CEF66B4F6E9D}" type="presParOf" srcId="{82B9DFCB-C2D5-4DF3-B013-B941F0681E03}" destId="{8684A6BD-3665-4BE1-BE08-6D50625BC9F0}" srcOrd="4" destOrd="0" presId="urn:microsoft.com/office/officeart/2005/8/layout/vList6"/>
    <dgm:cxn modelId="{1BB483F5-101A-4352-9F53-18C2A00C2329}" type="presParOf" srcId="{8684A6BD-3665-4BE1-BE08-6D50625BC9F0}" destId="{07FCB105-D058-484E-B853-D6AB82B02780}" srcOrd="0" destOrd="0" presId="urn:microsoft.com/office/officeart/2005/8/layout/vList6"/>
    <dgm:cxn modelId="{46B5CCFE-FD2A-4FB6-8DB7-196C06FC7C53}" type="presParOf" srcId="{8684A6BD-3665-4BE1-BE08-6D50625BC9F0}" destId="{D54757C3-ABCC-400E-9F07-5432CE01445D}" srcOrd="1" destOrd="0" presId="urn:microsoft.com/office/officeart/2005/8/layout/vList6"/>
    <dgm:cxn modelId="{0AEBC02C-43DD-4167-8F20-6586F3782B9B}" type="presParOf" srcId="{82B9DFCB-C2D5-4DF3-B013-B941F0681E03}" destId="{5F9F5220-E366-4B86-A2DE-90E0AEE368B0}" srcOrd="5" destOrd="0" presId="urn:microsoft.com/office/officeart/2005/8/layout/vList6"/>
    <dgm:cxn modelId="{7408197F-E39F-467F-BA0D-D0535E5C9081}" type="presParOf" srcId="{82B9DFCB-C2D5-4DF3-B013-B941F0681E03}" destId="{DA41CB29-8F3A-4E45-BBF0-8BF6C2EF868F}" srcOrd="6" destOrd="0" presId="urn:microsoft.com/office/officeart/2005/8/layout/vList6"/>
    <dgm:cxn modelId="{B4C1583A-C526-45E9-9D70-72CC7C0B60E8}" type="presParOf" srcId="{DA41CB29-8F3A-4E45-BBF0-8BF6C2EF868F}" destId="{3C8875F0-0B1B-4BFB-BE8C-59870791107D}" srcOrd="0" destOrd="0" presId="urn:microsoft.com/office/officeart/2005/8/layout/vList6"/>
    <dgm:cxn modelId="{5A770706-EDBA-4DE7-8488-46314B5B3743}" type="presParOf" srcId="{DA41CB29-8F3A-4E45-BBF0-8BF6C2EF868F}" destId="{F78781B4-57F3-4B37-A2E6-9A0D556CB325}"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31B18D-26BE-4DFB-8D1B-32F14CC5DFBF}"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FB28AB93-550F-4DB0-9776-2DD702740994}">
      <dgm:prSet phldrT="[Text]"/>
      <dgm:spPr>
        <a:xfrm>
          <a:off x="0" y="870"/>
          <a:ext cx="2164080" cy="690711"/>
        </a:xfrm>
        <a:prstGeom prst="roundRect">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Century Schoolbook"/>
              <a:ea typeface="+mn-ea"/>
              <a:cs typeface="+mn-cs"/>
            </a:rPr>
            <a:t>Plan all the SDLC Phases, UAT Plan, Implementation Plan and Handover Plan	</a:t>
          </a:r>
        </a:p>
      </dgm:t>
    </dgm:pt>
    <dgm:pt modelId="{CED1847E-D8F8-4BFC-9059-903ADFFFA54D}" type="parTrans" cxnId="{883C7105-2807-4F8F-925B-6A26C93EC238}">
      <dgm:prSet/>
      <dgm:spPr/>
      <dgm:t>
        <a:bodyPr/>
        <a:lstStyle/>
        <a:p>
          <a:endParaRPr lang="en-US"/>
        </a:p>
      </dgm:t>
    </dgm:pt>
    <dgm:pt modelId="{9DE0B2BD-DCB3-4413-911C-391491FBA1A1}" type="sibTrans" cxnId="{883C7105-2807-4F8F-925B-6A26C93EC238}">
      <dgm:prSet/>
      <dgm:spPr/>
      <dgm:t>
        <a:bodyPr/>
        <a:lstStyle/>
        <a:p>
          <a:endParaRPr lang="en-US"/>
        </a:p>
      </dgm:t>
    </dgm:pt>
    <dgm:pt modelId="{090EBB86-8285-41B2-837B-DC8AA26990AB}">
      <dgm:prSet phldrT="[Text]"/>
      <dgm:spPr>
        <a:xfrm>
          <a:off x="2164079" y="1520435"/>
          <a:ext cx="3246120" cy="690711"/>
        </a:xfrm>
        <a:prstGeom prst="rightArrow">
          <a:avLst>
            <a:gd name="adj1" fmla="val 75000"/>
            <a:gd name="adj2" fmla="val 50000"/>
          </a:avLst>
        </a:prstGeom>
        <a:solidFill>
          <a:srgbClr val="FE8637">
            <a:alpha val="90000"/>
            <a:tint val="40000"/>
            <a:hueOff val="0"/>
            <a:satOff val="0"/>
            <a:lumOff val="0"/>
            <a:alphaOff val="0"/>
          </a:srgbClr>
        </a:solidFill>
        <a:ln w="25400" cap="flat" cmpd="sng" algn="ctr">
          <a:solidFill>
            <a:srgbClr val="FE8637">
              <a:alpha val="90000"/>
              <a:tint val="40000"/>
              <a:hueOff val="0"/>
              <a:satOff val="0"/>
              <a:lumOff val="0"/>
              <a:alphaOff val="0"/>
            </a:srgbClr>
          </a:solidFill>
          <a:prstDash val="solid"/>
        </a:ln>
        <a:effectLst/>
      </dgm:spPr>
      <dgm:t>
        <a:bodyPr/>
        <a:lstStyle/>
        <a:p>
          <a:pPr>
            <a:buChar char="•"/>
          </a:pPr>
          <a:r>
            <a:rPr lang="en-US" dirty="0">
              <a:solidFill>
                <a:sysClr val="windowText" lastClr="000000">
                  <a:hueOff val="0"/>
                  <a:satOff val="0"/>
                  <a:lumOff val="0"/>
                  <a:alphaOff val="0"/>
                </a:sysClr>
              </a:solidFill>
              <a:latin typeface="Century Schoolbook"/>
              <a:ea typeface="+mn-ea"/>
              <a:cs typeface="+mn-cs"/>
            </a:rPr>
            <a:t>Project Manager, Team Leads and the team members.  Client Manager is also part of this Task.</a:t>
          </a:r>
        </a:p>
      </dgm:t>
    </dgm:pt>
    <dgm:pt modelId="{9ECD365B-8950-4176-8704-B42A4FE1B827}" type="parTrans" cxnId="{E4FB3D67-48DD-4ED9-87BF-12BC18FDA66B}">
      <dgm:prSet/>
      <dgm:spPr/>
      <dgm:t>
        <a:bodyPr/>
        <a:lstStyle/>
        <a:p>
          <a:endParaRPr lang="en-US"/>
        </a:p>
      </dgm:t>
    </dgm:pt>
    <dgm:pt modelId="{5DFD799F-C61A-4351-A756-3F811AA0BEEC}" type="sibTrans" cxnId="{E4FB3D67-48DD-4ED9-87BF-12BC18FDA66B}">
      <dgm:prSet/>
      <dgm:spPr/>
      <dgm:t>
        <a:bodyPr/>
        <a:lstStyle/>
        <a:p>
          <a:endParaRPr lang="en-US"/>
        </a:p>
      </dgm:t>
    </dgm:pt>
    <dgm:pt modelId="{8440513C-4B53-4389-92AB-FE285FF485B0}">
      <dgm:prSet phldrT="[Text]"/>
      <dgm:spPr>
        <a:xfrm>
          <a:off x="0" y="2280218"/>
          <a:ext cx="2164080" cy="690711"/>
        </a:xfrm>
        <a:prstGeom prst="roundRect">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Century Schoolbook"/>
              <a:ea typeface="+mn-ea"/>
              <a:cs typeface="+mn-cs"/>
            </a:rPr>
            <a:t>Conduct periodical Steering Committee Meetings, Project Management Meetings and Project Team Meetings.  Plan the dates well in advance and make them part of  the schedule.	</a:t>
          </a:r>
        </a:p>
      </dgm:t>
    </dgm:pt>
    <dgm:pt modelId="{53AF6993-A5A6-4567-9BB0-34264F903A0F}" type="parTrans" cxnId="{72F25015-5FC0-4D98-9471-FDF98413EA1D}">
      <dgm:prSet/>
      <dgm:spPr/>
      <dgm:t>
        <a:bodyPr/>
        <a:lstStyle/>
        <a:p>
          <a:endParaRPr lang="en-US"/>
        </a:p>
      </dgm:t>
    </dgm:pt>
    <dgm:pt modelId="{C591D56F-C025-4A19-8C6B-3B583CEC4C9E}" type="sibTrans" cxnId="{72F25015-5FC0-4D98-9471-FDF98413EA1D}">
      <dgm:prSet/>
      <dgm:spPr/>
      <dgm:t>
        <a:bodyPr/>
        <a:lstStyle/>
        <a:p>
          <a:endParaRPr lang="en-US"/>
        </a:p>
      </dgm:t>
    </dgm:pt>
    <dgm:pt modelId="{1D012B93-1974-4F98-8922-29F94E3F2F3B}">
      <dgm:prSet phldrT="[Text]"/>
      <dgm:spPr>
        <a:xfrm>
          <a:off x="2122984" y="2281088"/>
          <a:ext cx="3246120" cy="690711"/>
        </a:xfrm>
        <a:prstGeom prst="rightArrow">
          <a:avLst>
            <a:gd name="adj1" fmla="val 75000"/>
            <a:gd name="adj2" fmla="val 50000"/>
          </a:avLst>
        </a:prstGeom>
        <a:solidFill>
          <a:srgbClr val="FE8637">
            <a:alpha val="90000"/>
            <a:tint val="40000"/>
            <a:hueOff val="0"/>
            <a:satOff val="0"/>
            <a:lumOff val="0"/>
            <a:alphaOff val="0"/>
          </a:srgbClr>
        </a:solidFill>
        <a:ln w="25400" cap="flat" cmpd="sng" algn="ctr">
          <a:solidFill>
            <a:srgbClr val="FE8637">
              <a:alpha val="90000"/>
              <a:tint val="40000"/>
              <a:hueOff val="0"/>
              <a:satOff val="0"/>
              <a:lumOff val="0"/>
              <a:alphaOff val="0"/>
            </a:srgbClr>
          </a:solidFill>
          <a:prstDash val="solid"/>
        </a:ln>
        <a:effectLst/>
      </dgm:spPr>
      <dgm:t>
        <a:bodyPr/>
        <a:lstStyle/>
        <a:p>
          <a:pPr>
            <a:buChar char="•"/>
          </a:pPr>
          <a:r>
            <a:rPr lang="en-US" dirty="0">
              <a:solidFill>
                <a:sysClr val="windowText" lastClr="000000">
                  <a:hueOff val="0"/>
                  <a:satOff val="0"/>
                  <a:lumOff val="0"/>
                  <a:alphaOff val="0"/>
                </a:sysClr>
              </a:solidFill>
              <a:latin typeface="Century Schoolbook"/>
              <a:ea typeface="+mn-ea"/>
              <a:cs typeface="+mn-cs"/>
            </a:rPr>
            <a:t>Project Manager, Client Manager and Steering Committee in-charge.</a:t>
          </a:r>
        </a:p>
      </dgm:t>
    </dgm:pt>
    <dgm:pt modelId="{278E2C0B-ACB2-4A89-A92C-B7D3F0EC006A}" type="parTrans" cxnId="{9661D6D8-40F1-417B-9EEA-8B7D782C666A}">
      <dgm:prSet/>
      <dgm:spPr/>
      <dgm:t>
        <a:bodyPr/>
        <a:lstStyle/>
        <a:p>
          <a:endParaRPr lang="en-US"/>
        </a:p>
      </dgm:t>
    </dgm:pt>
    <dgm:pt modelId="{00F7654C-2011-4D81-9B14-035CDB34F56C}" type="sibTrans" cxnId="{9661D6D8-40F1-417B-9EEA-8B7D782C666A}">
      <dgm:prSet/>
      <dgm:spPr/>
      <dgm:t>
        <a:bodyPr/>
        <a:lstStyle/>
        <a:p>
          <a:endParaRPr lang="en-US"/>
        </a:p>
      </dgm:t>
    </dgm:pt>
    <dgm:pt modelId="{B48DDEA1-E578-4D2F-A0F0-2B62DD0E13CF}">
      <dgm:prSet phldrT="[Text]"/>
      <dgm:spPr>
        <a:xfrm>
          <a:off x="0" y="760653"/>
          <a:ext cx="2164080" cy="690711"/>
        </a:xfrm>
        <a:prstGeom prst="roundRect">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Century Schoolbook"/>
              <a:ea typeface="+mn-ea"/>
              <a:cs typeface="+mn-cs"/>
            </a:rPr>
            <a:t>Keep updating all the stake holders on the status of the projects.  Keep updating the Show Stoppers in advance to the stake holders.	</a:t>
          </a:r>
        </a:p>
      </dgm:t>
    </dgm:pt>
    <dgm:pt modelId="{9C6022DD-C33A-437D-BCD6-A43CEEF28849}" type="parTrans" cxnId="{89B0C60D-9EB6-40AB-8334-CAE0A0FEA134}">
      <dgm:prSet/>
      <dgm:spPr/>
      <dgm:t>
        <a:bodyPr/>
        <a:lstStyle/>
        <a:p>
          <a:endParaRPr lang="en-US"/>
        </a:p>
      </dgm:t>
    </dgm:pt>
    <dgm:pt modelId="{BC55620F-D493-4BDB-B8F3-F67ED9BCA282}" type="sibTrans" cxnId="{89B0C60D-9EB6-40AB-8334-CAE0A0FEA134}">
      <dgm:prSet/>
      <dgm:spPr/>
      <dgm:t>
        <a:bodyPr/>
        <a:lstStyle/>
        <a:p>
          <a:endParaRPr lang="en-US"/>
        </a:p>
      </dgm:t>
    </dgm:pt>
    <dgm:pt modelId="{08C0D5FA-E0CD-454C-A7DC-33BBA7A7E6F0}">
      <dgm:prSet phldrT="[Text]"/>
      <dgm:spPr>
        <a:xfrm>
          <a:off x="0" y="1520435"/>
          <a:ext cx="2164080" cy="690711"/>
        </a:xfrm>
        <a:prstGeom prst="roundRect">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dirty="0">
              <a:solidFill>
                <a:sysClr val="window" lastClr="FFFFFF"/>
              </a:solidFill>
              <a:latin typeface="Century Schoolbook"/>
              <a:ea typeface="+mn-ea"/>
              <a:cs typeface="+mn-cs"/>
            </a:rPr>
            <a:t>Generate the Project Daily, Weekly, Fortnight, and Monthly reports.  Keep track of the EVM and the Project Schedules.  Generate the Risk Reports and update the Stake Holders.</a:t>
          </a:r>
        </a:p>
      </dgm:t>
    </dgm:pt>
    <dgm:pt modelId="{0C0CD007-5F89-484A-8D9E-1E253209DD7F}" type="parTrans" cxnId="{38A67F22-B931-4163-8EEE-B8ECA465AF86}">
      <dgm:prSet/>
      <dgm:spPr/>
      <dgm:t>
        <a:bodyPr/>
        <a:lstStyle/>
        <a:p>
          <a:endParaRPr lang="en-US"/>
        </a:p>
      </dgm:t>
    </dgm:pt>
    <dgm:pt modelId="{699AE775-2385-4BDD-A4FA-32A1BB1F0AA1}" type="sibTrans" cxnId="{38A67F22-B931-4163-8EEE-B8ECA465AF86}">
      <dgm:prSet/>
      <dgm:spPr/>
      <dgm:t>
        <a:bodyPr/>
        <a:lstStyle/>
        <a:p>
          <a:endParaRPr lang="en-US"/>
        </a:p>
      </dgm:t>
    </dgm:pt>
    <dgm:pt modelId="{D5BA27E9-E21A-4674-B4B2-E171CC78967E}">
      <dgm:prSet/>
      <dgm:spPr>
        <a:xfrm>
          <a:off x="2164079" y="870"/>
          <a:ext cx="3246120" cy="690711"/>
        </a:xfrm>
        <a:prstGeom prst="rightArrow">
          <a:avLst>
            <a:gd name="adj1" fmla="val 75000"/>
            <a:gd name="adj2" fmla="val 50000"/>
          </a:avLst>
        </a:prstGeom>
        <a:solidFill>
          <a:srgbClr val="FE8637">
            <a:alpha val="90000"/>
            <a:tint val="40000"/>
            <a:hueOff val="0"/>
            <a:satOff val="0"/>
            <a:lumOff val="0"/>
            <a:alphaOff val="0"/>
          </a:srgbClr>
        </a:solidFill>
        <a:ln w="25400" cap="flat" cmpd="sng" algn="ctr">
          <a:solidFill>
            <a:srgbClr val="FE8637">
              <a:alpha val="90000"/>
              <a:tint val="40000"/>
              <a:hueOff val="0"/>
              <a:satOff val="0"/>
              <a:lumOff val="0"/>
              <a:alphaOff val="0"/>
            </a:srgbClr>
          </a:solidFill>
          <a:prstDash val="solid"/>
        </a:ln>
        <a:effectLst/>
      </dgm:spPr>
      <dgm:t>
        <a:bodyPr/>
        <a:lstStyle/>
        <a:p>
          <a:pPr>
            <a:buChar char="•"/>
          </a:pPr>
          <a:r>
            <a:rPr lang="en-US" dirty="0">
              <a:solidFill>
                <a:sysClr val="windowText" lastClr="000000">
                  <a:hueOff val="0"/>
                  <a:satOff val="0"/>
                  <a:lumOff val="0"/>
                  <a:alphaOff val="0"/>
                </a:sysClr>
              </a:solidFill>
              <a:latin typeface="Century Schoolbook"/>
              <a:ea typeface="+mn-ea"/>
              <a:cs typeface="+mn-cs"/>
            </a:rPr>
            <a:t>Client Manager, Project Manager, Team Leads.  Steering Committee is also part of this Plan.</a:t>
          </a:r>
        </a:p>
      </dgm:t>
    </dgm:pt>
    <dgm:pt modelId="{6B5C2F9D-E677-4EB9-9C61-194FC3B333AF}" type="parTrans" cxnId="{82508001-77FE-42BB-AD73-DB92CC5B3AC3}">
      <dgm:prSet/>
      <dgm:spPr/>
      <dgm:t>
        <a:bodyPr/>
        <a:lstStyle/>
        <a:p>
          <a:endParaRPr lang="en-US"/>
        </a:p>
      </dgm:t>
    </dgm:pt>
    <dgm:pt modelId="{557C6870-8769-456C-9A81-27CBCF193BC4}" type="sibTrans" cxnId="{82508001-77FE-42BB-AD73-DB92CC5B3AC3}">
      <dgm:prSet/>
      <dgm:spPr/>
      <dgm:t>
        <a:bodyPr/>
        <a:lstStyle/>
        <a:p>
          <a:endParaRPr lang="en-US"/>
        </a:p>
      </dgm:t>
    </dgm:pt>
    <dgm:pt modelId="{7EFF3FD0-87FD-4508-B52F-A38DDA23E91F}">
      <dgm:prSet/>
      <dgm:spPr>
        <a:xfrm>
          <a:off x="2164079" y="760653"/>
          <a:ext cx="3246120" cy="690711"/>
        </a:xfrm>
        <a:prstGeom prst="rightArrow">
          <a:avLst>
            <a:gd name="adj1" fmla="val 75000"/>
            <a:gd name="adj2" fmla="val 50000"/>
          </a:avLst>
        </a:prstGeom>
        <a:solidFill>
          <a:srgbClr val="FE8637">
            <a:alpha val="90000"/>
            <a:tint val="40000"/>
            <a:hueOff val="0"/>
            <a:satOff val="0"/>
            <a:lumOff val="0"/>
            <a:alphaOff val="0"/>
          </a:srgbClr>
        </a:solidFill>
        <a:ln w="25400" cap="flat" cmpd="sng" algn="ctr">
          <a:solidFill>
            <a:srgbClr val="FE8637">
              <a:alpha val="90000"/>
              <a:tint val="40000"/>
              <a:hueOff val="0"/>
              <a:satOff val="0"/>
              <a:lumOff val="0"/>
              <a:alphaOff val="0"/>
            </a:srgbClr>
          </a:solidFill>
          <a:prstDash val="solid"/>
        </a:ln>
        <a:effectLst/>
      </dgm:spPr>
      <dgm:t>
        <a:bodyPr/>
        <a:lstStyle/>
        <a:p>
          <a:pPr>
            <a:buChar char="•"/>
          </a:pPr>
          <a:r>
            <a:rPr lang="en-US" dirty="0">
              <a:solidFill>
                <a:sysClr val="windowText" lastClr="000000">
                  <a:hueOff val="0"/>
                  <a:satOff val="0"/>
                  <a:lumOff val="0"/>
                  <a:alphaOff val="0"/>
                </a:sysClr>
              </a:solidFill>
              <a:latin typeface="Century Schoolbook"/>
              <a:ea typeface="+mn-ea"/>
              <a:cs typeface="+mn-cs"/>
            </a:rPr>
            <a:t>Project Manager, Team Leads, Team Members and the Client Manager	</a:t>
          </a:r>
        </a:p>
      </dgm:t>
    </dgm:pt>
    <dgm:pt modelId="{440028E5-83BD-4A49-AF49-F7A48FEEE1E1}" type="parTrans" cxnId="{6FAB287C-116B-476E-A019-39389CAAA735}">
      <dgm:prSet/>
      <dgm:spPr/>
      <dgm:t>
        <a:bodyPr/>
        <a:lstStyle/>
        <a:p>
          <a:endParaRPr lang="en-US"/>
        </a:p>
      </dgm:t>
    </dgm:pt>
    <dgm:pt modelId="{2F59094C-A399-446D-99CB-E4A411E0459C}" type="sibTrans" cxnId="{6FAB287C-116B-476E-A019-39389CAAA735}">
      <dgm:prSet/>
      <dgm:spPr/>
      <dgm:t>
        <a:bodyPr/>
        <a:lstStyle/>
        <a:p>
          <a:endParaRPr lang="en-US"/>
        </a:p>
      </dgm:t>
    </dgm:pt>
    <dgm:pt modelId="{82B9DFCB-C2D5-4DF3-B013-B941F0681E03}" type="pres">
      <dgm:prSet presAssocID="{6431B18D-26BE-4DFB-8D1B-32F14CC5DFBF}" presName="Name0" presStyleCnt="0">
        <dgm:presLayoutVars>
          <dgm:dir/>
          <dgm:animLvl val="lvl"/>
          <dgm:resizeHandles/>
        </dgm:presLayoutVars>
      </dgm:prSet>
      <dgm:spPr/>
    </dgm:pt>
    <dgm:pt modelId="{EA3FF527-322F-43E2-8B2A-71319AFF9F81}" type="pres">
      <dgm:prSet presAssocID="{FB28AB93-550F-4DB0-9776-2DD702740994}" presName="linNode" presStyleCnt="0"/>
      <dgm:spPr/>
    </dgm:pt>
    <dgm:pt modelId="{78EE95A5-5749-45C0-B262-38BB29CF69CE}" type="pres">
      <dgm:prSet presAssocID="{FB28AB93-550F-4DB0-9776-2DD702740994}" presName="parentShp" presStyleLbl="node1" presStyleIdx="0" presStyleCnt="4">
        <dgm:presLayoutVars>
          <dgm:bulletEnabled val="1"/>
        </dgm:presLayoutVars>
      </dgm:prSet>
      <dgm:spPr/>
    </dgm:pt>
    <dgm:pt modelId="{0617DA53-6830-473D-AD1E-69EA2259BBA0}" type="pres">
      <dgm:prSet presAssocID="{FB28AB93-550F-4DB0-9776-2DD702740994}" presName="childShp" presStyleLbl="bgAccFollowNode1" presStyleIdx="0" presStyleCnt="4">
        <dgm:presLayoutVars>
          <dgm:bulletEnabled val="1"/>
        </dgm:presLayoutVars>
      </dgm:prSet>
      <dgm:spPr/>
    </dgm:pt>
    <dgm:pt modelId="{DDD0897B-48BA-4AB9-A916-9514478C86F9}" type="pres">
      <dgm:prSet presAssocID="{9DE0B2BD-DCB3-4413-911C-391491FBA1A1}" presName="spacing" presStyleCnt="0"/>
      <dgm:spPr/>
    </dgm:pt>
    <dgm:pt modelId="{C503F747-40E6-41BA-A5AD-845DFD503FBD}" type="pres">
      <dgm:prSet presAssocID="{B48DDEA1-E578-4D2F-A0F0-2B62DD0E13CF}" presName="linNode" presStyleCnt="0"/>
      <dgm:spPr/>
    </dgm:pt>
    <dgm:pt modelId="{4D024BBF-59B9-4799-8B9F-564D2321BC53}" type="pres">
      <dgm:prSet presAssocID="{B48DDEA1-E578-4D2F-A0F0-2B62DD0E13CF}" presName="parentShp" presStyleLbl="node1" presStyleIdx="1" presStyleCnt="4">
        <dgm:presLayoutVars>
          <dgm:bulletEnabled val="1"/>
        </dgm:presLayoutVars>
      </dgm:prSet>
      <dgm:spPr/>
    </dgm:pt>
    <dgm:pt modelId="{57FE8027-A70E-45E2-B5BE-75763CE167ED}" type="pres">
      <dgm:prSet presAssocID="{B48DDEA1-E578-4D2F-A0F0-2B62DD0E13CF}" presName="childShp" presStyleLbl="bgAccFollowNode1" presStyleIdx="1" presStyleCnt="4">
        <dgm:presLayoutVars>
          <dgm:bulletEnabled val="1"/>
        </dgm:presLayoutVars>
      </dgm:prSet>
      <dgm:spPr/>
    </dgm:pt>
    <dgm:pt modelId="{4F1718F7-7E02-400B-A383-A37B7A59EA6F}" type="pres">
      <dgm:prSet presAssocID="{BC55620F-D493-4BDB-B8F3-F67ED9BCA282}" presName="spacing" presStyleCnt="0"/>
      <dgm:spPr/>
    </dgm:pt>
    <dgm:pt modelId="{8684A6BD-3665-4BE1-BE08-6D50625BC9F0}" type="pres">
      <dgm:prSet presAssocID="{08C0D5FA-E0CD-454C-A7DC-33BBA7A7E6F0}" presName="linNode" presStyleCnt="0"/>
      <dgm:spPr/>
    </dgm:pt>
    <dgm:pt modelId="{07FCB105-D058-484E-B853-D6AB82B02780}" type="pres">
      <dgm:prSet presAssocID="{08C0D5FA-E0CD-454C-A7DC-33BBA7A7E6F0}" presName="parentShp" presStyleLbl="node1" presStyleIdx="2" presStyleCnt="4">
        <dgm:presLayoutVars>
          <dgm:bulletEnabled val="1"/>
        </dgm:presLayoutVars>
      </dgm:prSet>
      <dgm:spPr/>
    </dgm:pt>
    <dgm:pt modelId="{D54757C3-ABCC-400E-9F07-5432CE01445D}" type="pres">
      <dgm:prSet presAssocID="{08C0D5FA-E0CD-454C-A7DC-33BBA7A7E6F0}" presName="childShp" presStyleLbl="bgAccFollowNode1" presStyleIdx="2" presStyleCnt="4">
        <dgm:presLayoutVars>
          <dgm:bulletEnabled val="1"/>
        </dgm:presLayoutVars>
      </dgm:prSet>
      <dgm:spPr/>
    </dgm:pt>
    <dgm:pt modelId="{5F9F5220-E366-4B86-A2DE-90E0AEE368B0}" type="pres">
      <dgm:prSet presAssocID="{699AE775-2385-4BDD-A4FA-32A1BB1F0AA1}" presName="spacing" presStyleCnt="0"/>
      <dgm:spPr/>
    </dgm:pt>
    <dgm:pt modelId="{DA41CB29-8F3A-4E45-BBF0-8BF6C2EF868F}" type="pres">
      <dgm:prSet presAssocID="{8440513C-4B53-4389-92AB-FE285FF485B0}" presName="linNode" presStyleCnt="0"/>
      <dgm:spPr/>
    </dgm:pt>
    <dgm:pt modelId="{3C8875F0-0B1B-4BFB-BE8C-59870791107D}" type="pres">
      <dgm:prSet presAssocID="{8440513C-4B53-4389-92AB-FE285FF485B0}" presName="parentShp" presStyleLbl="node1" presStyleIdx="3" presStyleCnt="4">
        <dgm:presLayoutVars>
          <dgm:bulletEnabled val="1"/>
        </dgm:presLayoutVars>
      </dgm:prSet>
      <dgm:spPr/>
    </dgm:pt>
    <dgm:pt modelId="{F78781B4-57F3-4B37-A2E6-9A0D556CB325}" type="pres">
      <dgm:prSet presAssocID="{8440513C-4B53-4389-92AB-FE285FF485B0}" presName="childShp" presStyleLbl="bgAccFollowNode1" presStyleIdx="3" presStyleCnt="4" custLinFactNeighborX="-1899" custLinFactNeighborY="6593">
        <dgm:presLayoutVars>
          <dgm:bulletEnabled val="1"/>
        </dgm:presLayoutVars>
      </dgm:prSet>
      <dgm:spPr/>
    </dgm:pt>
  </dgm:ptLst>
  <dgm:cxnLst>
    <dgm:cxn modelId="{82508001-77FE-42BB-AD73-DB92CC5B3AC3}" srcId="{FB28AB93-550F-4DB0-9776-2DD702740994}" destId="{D5BA27E9-E21A-4674-B4B2-E171CC78967E}" srcOrd="0" destOrd="0" parTransId="{6B5C2F9D-E677-4EB9-9C61-194FC3B333AF}" sibTransId="{557C6870-8769-456C-9A81-27CBCF193BC4}"/>
    <dgm:cxn modelId="{883C7105-2807-4F8F-925B-6A26C93EC238}" srcId="{6431B18D-26BE-4DFB-8D1B-32F14CC5DFBF}" destId="{FB28AB93-550F-4DB0-9776-2DD702740994}" srcOrd="0" destOrd="0" parTransId="{CED1847E-D8F8-4BFC-9059-903ADFFFA54D}" sibTransId="{9DE0B2BD-DCB3-4413-911C-391491FBA1A1}"/>
    <dgm:cxn modelId="{89B0C60D-9EB6-40AB-8334-CAE0A0FEA134}" srcId="{6431B18D-26BE-4DFB-8D1B-32F14CC5DFBF}" destId="{B48DDEA1-E578-4D2F-A0F0-2B62DD0E13CF}" srcOrd="1" destOrd="0" parTransId="{9C6022DD-C33A-437D-BCD6-A43CEEF28849}" sibTransId="{BC55620F-D493-4BDB-B8F3-F67ED9BCA282}"/>
    <dgm:cxn modelId="{72F25015-5FC0-4D98-9471-FDF98413EA1D}" srcId="{6431B18D-26BE-4DFB-8D1B-32F14CC5DFBF}" destId="{8440513C-4B53-4389-92AB-FE285FF485B0}" srcOrd="3" destOrd="0" parTransId="{53AF6993-A5A6-4567-9BB0-34264F903A0F}" sibTransId="{C591D56F-C025-4A19-8C6B-3B583CEC4C9E}"/>
    <dgm:cxn modelId="{38A67F22-B931-4163-8EEE-B8ECA465AF86}" srcId="{6431B18D-26BE-4DFB-8D1B-32F14CC5DFBF}" destId="{08C0D5FA-E0CD-454C-A7DC-33BBA7A7E6F0}" srcOrd="2" destOrd="0" parTransId="{0C0CD007-5F89-484A-8D9E-1E253209DD7F}" sibTransId="{699AE775-2385-4BDD-A4FA-32A1BB1F0AA1}"/>
    <dgm:cxn modelId="{76E2E02A-D037-49C3-949C-4950133473E7}" type="presOf" srcId="{08C0D5FA-E0CD-454C-A7DC-33BBA7A7E6F0}" destId="{07FCB105-D058-484E-B853-D6AB82B02780}" srcOrd="0" destOrd="0" presId="urn:microsoft.com/office/officeart/2005/8/layout/vList6"/>
    <dgm:cxn modelId="{C3AA2F5B-3D32-4E08-AB51-B7C625E29419}" type="presOf" srcId="{1D012B93-1974-4F98-8922-29F94E3F2F3B}" destId="{F78781B4-57F3-4B37-A2E6-9A0D556CB325}" srcOrd="0" destOrd="0" presId="urn:microsoft.com/office/officeart/2005/8/layout/vList6"/>
    <dgm:cxn modelId="{E4FB3D67-48DD-4ED9-87BF-12BC18FDA66B}" srcId="{08C0D5FA-E0CD-454C-A7DC-33BBA7A7E6F0}" destId="{090EBB86-8285-41B2-837B-DC8AA26990AB}" srcOrd="0" destOrd="0" parTransId="{9ECD365B-8950-4176-8704-B42A4FE1B827}" sibTransId="{5DFD799F-C61A-4351-A756-3F811AA0BEEC}"/>
    <dgm:cxn modelId="{AE2C964F-9485-4760-A470-7D1EC5C74141}" type="presOf" srcId="{D5BA27E9-E21A-4674-B4B2-E171CC78967E}" destId="{0617DA53-6830-473D-AD1E-69EA2259BBA0}" srcOrd="0" destOrd="0" presId="urn:microsoft.com/office/officeart/2005/8/layout/vList6"/>
    <dgm:cxn modelId="{6FAB287C-116B-476E-A019-39389CAAA735}" srcId="{B48DDEA1-E578-4D2F-A0F0-2B62DD0E13CF}" destId="{7EFF3FD0-87FD-4508-B52F-A38DDA23E91F}" srcOrd="0" destOrd="0" parTransId="{440028E5-83BD-4A49-AF49-F7A48FEEE1E1}" sibTransId="{2F59094C-A399-446D-99CB-E4A411E0459C}"/>
    <dgm:cxn modelId="{0FAE12A1-DBA0-4D63-9016-5485D0AE4DE5}" type="presOf" srcId="{6431B18D-26BE-4DFB-8D1B-32F14CC5DFBF}" destId="{82B9DFCB-C2D5-4DF3-B013-B941F0681E03}" srcOrd="0" destOrd="0" presId="urn:microsoft.com/office/officeart/2005/8/layout/vList6"/>
    <dgm:cxn modelId="{3007DAC1-3C5D-4805-A862-54BDC436D067}" type="presOf" srcId="{7EFF3FD0-87FD-4508-B52F-A38DDA23E91F}" destId="{57FE8027-A70E-45E2-B5BE-75763CE167ED}" srcOrd="0" destOrd="0" presId="urn:microsoft.com/office/officeart/2005/8/layout/vList6"/>
    <dgm:cxn modelId="{73C4ADCB-7B34-4B16-A66E-80F7CD0CD017}" type="presOf" srcId="{8440513C-4B53-4389-92AB-FE285FF485B0}" destId="{3C8875F0-0B1B-4BFB-BE8C-59870791107D}" srcOrd="0" destOrd="0" presId="urn:microsoft.com/office/officeart/2005/8/layout/vList6"/>
    <dgm:cxn modelId="{5304F9CC-7063-4AA4-8B03-D1C52E5F18DC}" type="presOf" srcId="{FB28AB93-550F-4DB0-9776-2DD702740994}" destId="{78EE95A5-5749-45C0-B262-38BB29CF69CE}" srcOrd="0" destOrd="0" presId="urn:microsoft.com/office/officeart/2005/8/layout/vList6"/>
    <dgm:cxn modelId="{9661D6D8-40F1-417B-9EEA-8B7D782C666A}" srcId="{8440513C-4B53-4389-92AB-FE285FF485B0}" destId="{1D012B93-1974-4F98-8922-29F94E3F2F3B}" srcOrd="0" destOrd="0" parTransId="{278E2C0B-ACB2-4A89-A92C-B7D3F0EC006A}" sibTransId="{00F7654C-2011-4D81-9B14-035CDB34F56C}"/>
    <dgm:cxn modelId="{B3EB28E0-D181-4705-821B-3EF0DCE03B6D}" type="presOf" srcId="{090EBB86-8285-41B2-837B-DC8AA26990AB}" destId="{D54757C3-ABCC-400E-9F07-5432CE01445D}" srcOrd="0" destOrd="0" presId="urn:microsoft.com/office/officeart/2005/8/layout/vList6"/>
    <dgm:cxn modelId="{F658AAF6-7D39-4265-8FA8-3C0243D70227}" type="presOf" srcId="{B48DDEA1-E578-4D2F-A0F0-2B62DD0E13CF}" destId="{4D024BBF-59B9-4799-8B9F-564D2321BC53}" srcOrd="0" destOrd="0" presId="urn:microsoft.com/office/officeart/2005/8/layout/vList6"/>
    <dgm:cxn modelId="{C46D47A3-70D4-4D3A-8A86-953BD8F6E3C3}" type="presParOf" srcId="{82B9DFCB-C2D5-4DF3-B013-B941F0681E03}" destId="{EA3FF527-322F-43E2-8B2A-71319AFF9F81}" srcOrd="0" destOrd="0" presId="urn:microsoft.com/office/officeart/2005/8/layout/vList6"/>
    <dgm:cxn modelId="{5B7DD5F6-9507-45D0-94CF-583162B2FB7D}" type="presParOf" srcId="{EA3FF527-322F-43E2-8B2A-71319AFF9F81}" destId="{78EE95A5-5749-45C0-B262-38BB29CF69CE}" srcOrd="0" destOrd="0" presId="urn:microsoft.com/office/officeart/2005/8/layout/vList6"/>
    <dgm:cxn modelId="{73605B74-88A4-49F8-8332-785393C09A07}" type="presParOf" srcId="{EA3FF527-322F-43E2-8B2A-71319AFF9F81}" destId="{0617DA53-6830-473D-AD1E-69EA2259BBA0}" srcOrd="1" destOrd="0" presId="urn:microsoft.com/office/officeart/2005/8/layout/vList6"/>
    <dgm:cxn modelId="{B601D160-A644-4CE4-9045-1DC06D43292F}" type="presParOf" srcId="{82B9DFCB-C2D5-4DF3-B013-B941F0681E03}" destId="{DDD0897B-48BA-4AB9-A916-9514478C86F9}" srcOrd="1" destOrd="0" presId="urn:microsoft.com/office/officeart/2005/8/layout/vList6"/>
    <dgm:cxn modelId="{ACF52016-79D6-4713-B301-1269C07F2778}" type="presParOf" srcId="{82B9DFCB-C2D5-4DF3-B013-B941F0681E03}" destId="{C503F747-40E6-41BA-A5AD-845DFD503FBD}" srcOrd="2" destOrd="0" presId="urn:microsoft.com/office/officeart/2005/8/layout/vList6"/>
    <dgm:cxn modelId="{5B6B9EC3-E498-406B-A81A-3E506B861C36}" type="presParOf" srcId="{C503F747-40E6-41BA-A5AD-845DFD503FBD}" destId="{4D024BBF-59B9-4799-8B9F-564D2321BC53}" srcOrd="0" destOrd="0" presId="urn:microsoft.com/office/officeart/2005/8/layout/vList6"/>
    <dgm:cxn modelId="{42748849-3DB4-4ADF-8F45-2A7830954521}" type="presParOf" srcId="{C503F747-40E6-41BA-A5AD-845DFD503FBD}" destId="{57FE8027-A70E-45E2-B5BE-75763CE167ED}" srcOrd="1" destOrd="0" presId="urn:microsoft.com/office/officeart/2005/8/layout/vList6"/>
    <dgm:cxn modelId="{FF89C142-11B0-4403-A394-11E6D603199D}" type="presParOf" srcId="{82B9DFCB-C2D5-4DF3-B013-B941F0681E03}" destId="{4F1718F7-7E02-400B-A383-A37B7A59EA6F}" srcOrd="3" destOrd="0" presId="urn:microsoft.com/office/officeart/2005/8/layout/vList6"/>
    <dgm:cxn modelId="{B244F8CC-0B1B-43D7-81CA-71268504D397}" type="presParOf" srcId="{82B9DFCB-C2D5-4DF3-B013-B941F0681E03}" destId="{8684A6BD-3665-4BE1-BE08-6D50625BC9F0}" srcOrd="4" destOrd="0" presId="urn:microsoft.com/office/officeart/2005/8/layout/vList6"/>
    <dgm:cxn modelId="{F588876D-DBA2-46C0-A170-4FB415DA6C00}" type="presParOf" srcId="{8684A6BD-3665-4BE1-BE08-6D50625BC9F0}" destId="{07FCB105-D058-484E-B853-D6AB82B02780}" srcOrd="0" destOrd="0" presId="urn:microsoft.com/office/officeart/2005/8/layout/vList6"/>
    <dgm:cxn modelId="{545A0CFB-9C1D-4BB6-91FC-0405A400AFC0}" type="presParOf" srcId="{8684A6BD-3665-4BE1-BE08-6D50625BC9F0}" destId="{D54757C3-ABCC-400E-9F07-5432CE01445D}" srcOrd="1" destOrd="0" presId="urn:microsoft.com/office/officeart/2005/8/layout/vList6"/>
    <dgm:cxn modelId="{848F0D54-D5B3-477B-8188-9A87753695AD}" type="presParOf" srcId="{82B9DFCB-C2D5-4DF3-B013-B941F0681E03}" destId="{5F9F5220-E366-4B86-A2DE-90E0AEE368B0}" srcOrd="5" destOrd="0" presId="urn:microsoft.com/office/officeart/2005/8/layout/vList6"/>
    <dgm:cxn modelId="{4E5BF8AF-1E97-4F1D-AFBB-7345E7B445CE}" type="presParOf" srcId="{82B9DFCB-C2D5-4DF3-B013-B941F0681E03}" destId="{DA41CB29-8F3A-4E45-BBF0-8BF6C2EF868F}" srcOrd="6" destOrd="0" presId="urn:microsoft.com/office/officeart/2005/8/layout/vList6"/>
    <dgm:cxn modelId="{4AE00353-ADF8-4D2F-8420-F0B4EE904717}" type="presParOf" srcId="{DA41CB29-8F3A-4E45-BBF0-8BF6C2EF868F}" destId="{3C8875F0-0B1B-4BFB-BE8C-59870791107D}" srcOrd="0" destOrd="0" presId="urn:microsoft.com/office/officeart/2005/8/layout/vList6"/>
    <dgm:cxn modelId="{60F7A5CF-0C2C-49EF-9A3F-6407B9CEAF38}" type="presParOf" srcId="{DA41CB29-8F3A-4E45-BBF0-8BF6C2EF868F}" destId="{F78781B4-57F3-4B37-A2E6-9A0D556CB325}"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7DA53-6830-473D-AD1E-69EA2259BBA0}">
      <dsp:nvSpPr>
        <dsp:cNvPr id="0" name=""/>
        <dsp:cNvSpPr/>
      </dsp:nvSpPr>
      <dsp:spPr>
        <a:xfrm>
          <a:off x="2133599" y="915"/>
          <a:ext cx="3200400" cy="726132"/>
        </a:xfrm>
        <a:prstGeom prst="rightArrow">
          <a:avLst>
            <a:gd name="adj1" fmla="val 75000"/>
            <a:gd name="adj2" fmla="val 50000"/>
          </a:avLst>
        </a:prstGeom>
        <a:solidFill>
          <a:srgbClr val="FE8637">
            <a:alpha val="90000"/>
            <a:tint val="40000"/>
            <a:hueOff val="0"/>
            <a:satOff val="0"/>
            <a:lumOff val="0"/>
            <a:alphaOff val="0"/>
          </a:srgbClr>
        </a:solidFill>
        <a:ln w="25400" cap="flat" cmpd="sng" algn="ctr">
          <a:solidFill>
            <a:srgbClr val="FE863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Century Schoolbook"/>
              <a:ea typeface="+mn-ea"/>
              <a:cs typeface="+mn-cs"/>
            </a:rPr>
            <a:t>Project Steering Committee and Project Management Committee</a:t>
          </a:r>
        </a:p>
      </dsp:txBody>
      <dsp:txXfrm>
        <a:off x="2133599" y="91682"/>
        <a:ext cx="2928101" cy="544599"/>
      </dsp:txXfrm>
    </dsp:sp>
    <dsp:sp modelId="{78EE95A5-5749-45C0-B262-38BB29CF69CE}">
      <dsp:nvSpPr>
        <dsp:cNvPr id="0" name=""/>
        <dsp:cNvSpPr/>
      </dsp:nvSpPr>
      <dsp:spPr>
        <a:xfrm>
          <a:off x="0" y="915"/>
          <a:ext cx="2133600" cy="726132"/>
        </a:xfrm>
        <a:prstGeom prst="roundRect">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 lastClr="FFFFFF"/>
              </a:solidFill>
              <a:latin typeface="Century Schoolbook"/>
              <a:ea typeface="+mn-ea"/>
              <a:cs typeface="+mn-cs"/>
            </a:rPr>
            <a:t>Estimate H/W and S/W components</a:t>
          </a:r>
        </a:p>
      </dsp:txBody>
      <dsp:txXfrm>
        <a:off x="35447" y="36362"/>
        <a:ext cx="2062706" cy="655238"/>
      </dsp:txXfrm>
    </dsp:sp>
    <dsp:sp modelId="{57FE8027-A70E-45E2-B5BE-75763CE167ED}">
      <dsp:nvSpPr>
        <dsp:cNvPr id="0" name=""/>
        <dsp:cNvSpPr/>
      </dsp:nvSpPr>
      <dsp:spPr>
        <a:xfrm>
          <a:off x="2133599" y="799660"/>
          <a:ext cx="3200400" cy="726132"/>
        </a:xfrm>
        <a:prstGeom prst="rightArrow">
          <a:avLst>
            <a:gd name="adj1" fmla="val 75000"/>
            <a:gd name="adj2" fmla="val 50000"/>
          </a:avLst>
        </a:prstGeom>
        <a:solidFill>
          <a:srgbClr val="FE8637">
            <a:alpha val="90000"/>
            <a:tint val="40000"/>
            <a:hueOff val="0"/>
            <a:satOff val="0"/>
            <a:lumOff val="0"/>
            <a:alphaOff val="0"/>
          </a:srgbClr>
        </a:solidFill>
        <a:ln w="25400" cap="flat" cmpd="sng" algn="ctr">
          <a:solidFill>
            <a:srgbClr val="FE863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Century Schoolbook"/>
              <a:ea typeface="+mn-ea"/>
              <a:cs typeface="+mn-cs"/>
            </a:rPr>
            <a:t>Project Management Team and Architects	</a:t>
          </a:r>
        </a:p>
      </dsp:txBody>
      <dsp:txXfrm>
        <a:off x="2133599" y="890427"/>
        <a:ext cx="2928101" cy="544599"/>
      </dsp:txXfrm>
    </dsp:sp>
    <dsp:sp modelId="{4D024BBF-59B9-4799-8B9F-564D2321BC53}">
      <dsp:nvSpPr>
        <dsp:cNvPr id="0" name=""/>
        <dsp:cNvSpPr/>
      </dsp:nvSpPr>
      <dsp:spPr>
        <a:xfrm>
          <a:off x="0" y="838204"/>
          <a:ext cx="2133600" cy="726132"/>
        </a:xfrm>
        <a:prstGeom prst="roundRect">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 lastClr="FFFFFF"/>
              </a:solidFill>
              <a:latin typeface="Century Schoolbook"/>
              <a:ea typeface="+mn-ea"/>
              <a:cs typeface="+mn-cs"/>
            </a:rPr>
            <a:t>Estimate Man days, LOC (Classes, Batch codes and any other coding to integrate the system).  Use proper Cost  Control Techniques to estimate individual item in each category.	</a:t>
          </a:r>
        </a:p>
      </dsp:txBody>
      <dsp:txXfrm>
        <a:off x="35447" y="873651"/>
        <a:ext cx="2062706" cy="655238"/>
      </dsp:txXfrm>
    </dsp:sp>
    <dsp:sp modelId="{D54757C3-ABCC-400E-9F07-5432CE01445D}">
      <dsp:nvSpPr>
        <dsp:cNvPr id="0" name=""/>
        <dsp:cNvSpPr/>
      </dsp:nvSpPr>
      <dsp:spPr>
        <a:xfrm>
          <a:off x="2133599" y="1598406"/>
          <a:ext cx="3200400" cy="726132"/>
        </a:xfrm>
        <a:prstGeom prst="rightArrow">
          <a:avLst>
            <a:gd name="adj1" fmla="val 75000"/>
            <a:gd name="adj2" fmla="val 50000"/>
          </a:avLst>
        </a:prstGeom>
        <a:solidFill>
          <a:srgbClr val="FE8637">
            <a:alpha val="90000"/>
            <a:tint val="40000"/>
            <a:hueOff val="0"/>
            <a:satOff val="0"/>
            <a:lumOff val="0"/>
            <a:alphaOff val="0"/>
          </a:srgbClr>
        </a:solidFill>
        <a:ln w="25400" cap="flat" cmpd="sng" algn="ctr">
          <a:solidFill>
            <a:srgbClr val="FE863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Century Schoolbook"/>
              <a:ea typeface="+mn-ea"/>
              <a:cs typeface="+mn-cs"/>
            </a:rPr>
            <a:t>Project Manager, Team and Procurement Department.</a:t>
          </a:r>
        </a:p>
      </dsp:txBody>
      <dsp:txXfrm>
        <a:off x="2133599" y="1689173"/>
        <a:ext cx="2928101" cy="544599"/>
      </dsp:txXfrm>
    </dsp:sp>
    <dsp:sp modelId="{07FCB105-D058-484E-B853-D6AB82B02780}">
      <dsp:nvSpPr>
        <dsp:cNvPr id="0" name=""/>
        <dsp:cNvSpPr/>
      </dsp:nvSpPr>
      <dsp:spPr>
        <a:xfrm>
          <a:off x="0" y="1598406"/>
          <a:ext cx="2133600" cy="726132"/>
        </a:xfrm>
        <a:prstGeom prst="roundRect">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 lastClr="FFFFFF"/>
              </a:solidFill>
              <a:latin typeface="Century Schoolbook"/>
              <a:ea typeface="+mn-ea"/>
              <a:cs typeface="+mn-cs"/>
            </a:rPr>
            <a:t>Miscellaneous Cost estimation for Project Execution  (IS, Petty items, Travel costs, External Vendor Consultancy, Stationary, etc.)</a:t>
          </a:r>
        </a:p>
      </dsp:txBody>
      <dsp:txXfrm>
        <a:off x="35447" y="1633853"/>
        <a:ext cx="2062706" cy="655238"/>
      </dsp:txXfrm>
    </dsp:sp>
    <dsp:sp modelId="{F78781B4-57F3-4B37-A2E6-9A0D556CB325}">
      <dsp:nvSpPr>
        <dsp:cNvPr id="0" name=""/>
        <dsp:cNvSpPr/>
      </dsp:nvSpPr>
      <dsp:spPr>
        <a:xfrm>
          <a:off x="2057409" y="2398067"/>
          <a:ext cx="3200400" cy="726132"/>
        </a:xfrm>
        <a:prstGeom prst="rightArrow">
          <a:avLst>
            <a:gd name="adj1" fmla="val 75000"/>
            <a:gd name="adj2" fmla="val 50000"/>
          </a:avLst>
        </a:prstGeom>
        <a:solidFill>
          <a:srgbClr val="FE8637">
            <a:alpha val="90000"/>
            <a:tint val="40000"/>
            <a:hueOff val="0"/>
            <a:satOff val="0"/>
            <a:lumOff val="0"/>
            <a:alphaOff val="0"/>
          </a:srgbClr>
        </a:solidFill>
        <a:ln w="25400" cap="flat" cmpd="sng" algn="ctr">
          <a:solidFill>
            <a:srgbClr val="FE863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Century Schoolbook"/>
              <a:ea typeface="+mn-ea"/>
              <a:cs typeface="+mn-cs"/>
            </a:rPr>
            <a:t>PM, Procurement Manager, Steering Committee In-charge and Cost Control Lead.</a:t>
          </a:r>
        </a:p>
      </dsp:txBody>
      <dsp:txXfrm>
        <a:off x="2057409" y="2488834"/>
        <a:ext cx="2928101" cy="544599"/>
      </dsp:txXfrm>
    </dsp:sp>
    <dsp:sp modelId="{3C8875F0-0B1B-4BFB-BE8C-59870791107D}">
      <dsp:nvSpPr>
        <dsp:cNvPr id="0" name=""/>
        <dsp:cNvSpPr/>
      </dsp:nvSpPr>
      <dsp:spPr>
        <a:xfrm>
          <a:off x="0" y="2397152"/>
          <a:ext cx="2133600" cy="726132"/>
        </a:xfrm>
        <a:prstGeom prst="roundRect">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 lastClr="FFFFFF"/>
              </a:solidFill>
              <a:latin typeface="Century Schoolbook"/>
              <a:ea typeface="+mn-ea"/>
              <a:cs typeface="+mn-cs"/>
            </a:rPr>
            <a:t>Provide the reports of EVM to the cost control team for further budgeting and approval on the project.		</a:t>
          </a:r>
        </a:p>
      </dsp:txBody>
      <dsp:txXfrm>
        <a:off x="35447" y="2432599"/>
        <a:ext cx="2062706" cy="6552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7DA53-6830-473D-AD1E-69EA2259BBA0}">
      <dsp:nvSpPr>
        <dsp:cNvPr id="0" name=""/>
        <dsp:cNvSpPr/>
      </dsp:nvSpPr>
      <dsp:spPr>
        <a:xfrm>
          <a:off x="2164079" y="870"/>
          <a:ext cx="3246120" cy="690711"/>
        </a:xfrm>
        <a:prstGeom prst="rightArrow">
          <a:avLst>
            <a:gd name="adj1" fmla="val 75000"/>
            <a:gd name="adj2" fmla="val 50000"/>
          </a:avLst>
        </a:prstGeom>
        <a:solidFill>
          <a:srgbClr val="FE8637">
            <a:alpha val="90000"/>
            <a:tint val="40000"/>
            <a:hueOff val="0"/>
            <a:satOff val="0"/>
            <a:lumOff val="0"/>
            <a:alphaOff val="0"/>
          </a:srgbClr>
        </a:solidFill>
        <a:ln w="25400" cap="flat" cmpd="sng" algn="ctr">
          <a:solidFill>
            <a:srgbClr val="FE863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Century Schoolbook"/>
              <a:ea typeface="+mn-ea"/>
              <a:cs typeface="+mn-cs"/>
            </a:rPr>
            <a:t>Client Manager, Project Manager, Team Leads.  Steering Committee is also part of this Plan.</a:t>
          </a:r>
        </a:p>
      </dsp:txBody>
      <dsp:txXfrm>
        <a:off x="2164079" y="87209"/>
        <a:ext cx="2987103" cy="518033"/>
      </dsp:txXfrm>
    </dsp:sp>
    <dsp:sp modelId="{78EE95A5-5749-45C0-B262-38BB29CF69CE}">
      <dsp:nvSpPr>
        <dsp:cNvPr id="0" name=""/>
        <dsp:cNvSpPr/>
      </dsp:nvSpPr>
      <dsp:spPr>
        <a:xfrm>
          <a:off x="0" y="870"/>
          <a:ext cx="2164080" cy="690711"/>
        </a:xfrm>
        <a:prstGeom prst="roundRect">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 lastClr="FFFFFF"/>
              </a:solidFill>
              <a:latin typeface="Century Schoolbook"/>
              <a:ea typeface="+mn-ea"/>
              <a:cs typeface="+mn-cs"/>
            </a:rPr>
            <a:t>Plan all the SDLC Phases, UAT Plan, Implementation Plan and Handover Plan	</a:t>
          </a:r>
        </a:p>
      </dsp:txBody>
      <dsp:txXfrm>
        <a:off x="33718" y="34588"/>
        <a:ext cx="2096644" cy="623275"/>
      </dsp:txXfrm>
    </dsp:sp>
    <dsp:sp modelId="{57FE8027-A70E-45E2-B5BE-75763CE167ED}">
      <dsp:nvSpPr>
        <dsp:cNvPr id="0" name=""/>
        <dsp:cNvSpPr/>
      </dsp:nvSpPr>
      <dsp:spPr>
        <a:xfrm>
          <a:off x="2164079" y="760653"/>
          <a:ext cx="3246120" cy="690711"/>
        </a:xfrm>
        <a:prstGeom prst="rightArrow">
          <a:avLst>
            <a:gd name="adj1" fmla="val 75000"/>
            <a:gd name="adj2" fmla="val 50000"/>
          </a:avLst>
        </a:prstGeom>
        <a:solidFill>
          <a:srgbClr val="FE8637">
            <a:alpha val="90000"/>
            <a:tint val="40000"/>
            <a:hueOff val="0"/>
            <a:satOff val="0"/>
            <a:lumOff val="0"/>
            <a:alphaOff val="0"/>
          </a:srgbClr>
        </a:solidFill>
        <a:ln w="25400" cap="flat" cmpd="sng" algn="ctr">
          <a:solidFill>
            <a:srgbClr val="FE863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Century Schoolbook"/>
              <a:ea typeface="+mn-ea"/>
              <a:cs typeface="+mn-cs"/>
            </a:rPr>
            <a:t>Project Manager, Team Leads, Team Members and the Client Manager	</a:t>
          </a:r>
        </a:p>
      </dsp:txBody>
      <dsp:txXfrm>
        <a:off x="2164079" y="846992"/>
        <a:ext cx="2987103" cy="518033"/>
      </dsp:txXfrm>
    </dsp:sp>
    <dsp:sp modelId="{4D024BBF-59B9-4799-8B9F-564D2321BC53}">
      <dsp:nvSpPr>
        <dsp:cNvPr id="0" name=""/>
        <dsp:cNvSpPr/>
      </dsp:nvSpPr>
      <dsp:spPr>
        <a:xfrm>
          <a:off x="0" y="760653"/>
          <a:ext cx="2164080" cy="690711"/>
        </a:xfrm>
        <a:prstGeom prst="roundRect">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 lastClr="FFFFFF"/>
              </a:solidFill>
              <a:latin typeface="Century Schoolbook"/>
              <a:ea typeface="+mn-ea"/>
              <a:cs typeface="+mn-cs"/>
            </a:rPr>
            <a:t>Keep updating all the stake holders on the status of the projects.  Keep updating the Show Stoppers in advance to the stake holders.	</a:t>
          </a:r>
        </a:p>
      </dsp:txBody>
      <dsp:txXfrm>
        <a:off x="33718" y="794371"/>
        <a:ext cx="2096644" cy="623275"/>
      </dsp:txXfrm>
    </dsp:sp>
    <dsp:sp modelId="{D54757C3-ABCC-400E-9F07-5432CE01445D}">
      <dsp:nvSpPr>
        <dsp:cNvPr id="0" name=""/>
        <dsp:cNvSpPr/>
      </dsp:nvSpPr>
      <dsp:spPr>
        <a:xfrm>
          <a:off x="2164079" y="1520435"/>
          <a:ext cx="3246120" cy="690711"/>
        </a:xfrm>
        <a:prstGeom prst="rightArrow">
          <a:avLst>
            <a:gd name="adj1" fmla="val 75000"/>
            <a:gd name="adj2" fmla="val 50000"/>
          </a:avLst>
        </a:prstGeom>
        <a:solidFill>
          <a:srgbClr val="FE8637">
            <a:alpha val="90000"/>
            <a:tint val="40000"/>
            <a:hueOff val="0"/>
            <a:satOff val="0"/>
            <a:lumOff val="0"/>
            <a:alphaOff val="0"/>
          </a:srgbClr>
        </a:solidFill>
        <a:ln w="25400" cap="flat" cmpd="sng" algn="ctr">
          <a:solidFill>
            <a:srgbClr val="FE863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Century Schoolbook"/>
              <a:ea typeface="+mn-ea"/>
              <a:cs typeface="+mn-cs"/>
            </a:rPr>
            <a:t>Project Manager, Team Leads and the team members.  Client Manager is also part of this Task.</a:t>
          </a:r>
        </a:p>
      </dsp:txBody>
      <dsp:txXfrm>
        <a:off x="2164079" y="1606774"/>
        <a:ext cx="2987103" cy="518033"/>
      </dsp:txXfrm>
    </dsp:sp>
    <dsp:sp modelId="{07FCB105-D058-484E-B853-D6AB82B02780}">
      <dsp:nvSpPr>
        <dsp:cNvPr id="0" name=""/>
        <dsp:cNvSpPr/>
      </dsp:nvSpPr>
      <dsp:spPr>
        <a:xfrm>
          <a:off x="0" y="1520435"/>
          <a:ext cx="2164080" cy="690711"/>
        </a:xfrm>
        <a:prstGeom prst="roundRect">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 lastClr="FFFFFF"/>
              </a:solidFill>
              <a:latin typeface="Century Schoolbook"/>
              <a:ea typeface="+mn-ea"/>
              <a:cs typeface="+mn-cs"/>
            </a:rPr>
            <a:t>Generate the Project Daily, Weekly, Fortnight, and Monthly reports.  Keep track of the EVM and the Project Schedules.  Generate the Risk Reports and update the Stake Holders.</a:t>
          </a:r>
        </a:p>
      </dsp:txBody>
      <dsp:txXfrm>
        <a:off x="33718" y="1554153"/>
        <a:ext cx="2096644" cy="623275"/>
      </dsp:txXfrm>
    </dsp:sp>
    <dsp:sp modelId="{F78781B4-57F3-4B37-A2E6-9A0D556CB325}">
      <dsp:nvSpPr>
        <dsp:cNvPr id="0" name=""/>
        <dsp:cNvSpPr/>
      </dsp:nvSpPr>
      <dsp:spPr>
        <a:xfrm>
          <a:off x="2122984" y="2281088"/>
          <a:ext cx="3246120" cy="690711"/>
        </a:xfrm>
        <a:prstGeom prst="rightArrow">
          <a:avLst>
            <a:gd name="adj1" fmla="val 75000"/>
            <a:gd name="adj2" fmla="val 50000"/>
          </a:avLst>
        </a:prstGeom>
        <a:solidFill>
          <a:srgbClr val="FE8637">
            <a:alpha val="90000"/>
            <a:tint val="40000"/>
            <a:hueOff val="0"/>
            <a:satOff val="0"/>
            <a:lumOff val="0"/>
            <a:alphaOff val="0"/>
          </a:srgbClr>
        </a:solidFill>
        <a:ln w="25400" cap="flat" cmpd="sng" algn="ctr">
          <a:solidFill>
            <a:srgbClr val="FE8637">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Century Schoolbook"/>
              <a:ea typeface="+mn-ea"/>
              <a:cs typeface="+mn-cs"/>
            </a:rPr>
            <a:t>Project Manager, Client Manager and Steering Committee in-charge.</a:t>
          </a:r>
        </a:p>
      </dsp:txBody>
      <dsp:txXfrm>
        <a:off x="2122984" y="2367427"/>
        <a:ext cx="2987103" cy="518033"/>
      </dsp:txXfrm>
    </dsp:sp>
    <dsp:sp modelId="{3C8875F0-0B1B-4BFB-BE8C-59870791107D}">
      <dsp:nvSpPr>
        <dsp:cNvPr id="0" name=""/>
        <dsp:cNvSpPr/>
      </dsp:nvSpPr>
      <dsp:spPr>
        <a:xfrm>
          <a:off x="0" y="2280218"/>
          <a:ext cx="2164080" cy="690711"/>
        </a:xfrm>
        <a:prstGeom prst="roundRect">
          <a:avLst/>
        </a:prstGeom>
        <a:solidFill>
          <a:srgbClr val="FE8637">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30480" bIns="1524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 lastClr="FFFFFF"/>
              </a:solidFill>
              <a:latin typeface="Century Schoolbook"/>
              <a:ea typeface="+mn-ea"/>
              <a:cs typeface="+mn-cs"/>
            </a:rPr>
            <a:t>Conduct periodical Steering Committee Meetings, Project Management Meetings and Project Team Meetings.  Plan the dates well in advance and make them part of  the schedule.	</a:t>
          </a:r>
        </a:p>
      </dsp:txBody>
      <dsp:txXfrm>
        <a:off x="33718" y="2313936"/>
        <a:ext cx="2096644" cy="623275"/>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6DE84-1691-40E2-87CB-358BBCB88C2F}" type="datetimeFigureOut">
              <a:rPr lang="en-US" smtClean="0"/>
              <a:t>4/18/2023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9709E1-A3F8-4A42-872D-A91EA35CCD71}" type="slidenum">
              <a:rPr lang="en-US" smtClean="0"/>
              <a:t>‹#›</a:t>
            </a:fld>
            <a:endParaRPr lang="en-US"/>
          </a:p>
        </p:txBody>
      </p:sp>
    </p:spTree>
    <p:extLst>
      <p:ext uri="{BB962C8B-B14F-4D97-AF65-F5344CB8AC3E}">
        <p14:creationId xmlns:p14="http://schemas.microsoft.com/office/powerpoint/2010/main" val="103409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655CD3-4FB9-4DC4-861D-9C41AE1981A8}" type="slidenum">
              <a:rPr lang="en-US" smtClean="0"/>
              <a:t>15</a:t>
            </a:fld>
            <a:endParaRPr lang="en-US"/>
          </a:p>
        </p:txBody>
      </p:sp>
    </p:spTree>
    <p:extLst>
      <p:ext uri="{BB962C8B-B14F-4D97-AF65-F5344CB8AC3E}">
        <p14:creationId xmlns:p14="http://schemas.microsoft.com/office/powerpoint/2010/main" val="1904709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655CD3-4FB9-4DC4-861D-9C41AE1981A8}" type="slidenum">
              <a:rPr lang="en-US" smtClean="0"/>
              <a:t>16</a:t>
            </a:fld>
            <a:endParaRPr lang="en-US"/>
          </a:p>
        </p:txBody>
      </p:sp>
    </p:spTree>
    <p:extLst>
      <p:ext uri="{BB962C8B-B14F-4D97-AF65-F5344CB8AC3E}">
        <p14:creationId xmlns:p14="http://schemas.microsoft.com/office/powerpoint/2010/main" val="3239277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655CD3-4FB9-4DC4-861D-9C41AE1981A8}" type="slidenum">
              <a:rPr lang="en-US" smtClean="0"/>
              <a:t>17</a:t>
            </a:fld>
            <a:endParaRPr lang="en-US"/>
          </a:p>
        </p:txBody>
      </p:sp>
    </p:spTree>
    <p:extLst>
      <p:ext uri="{BB962C8B-B14F-4D97-AF65-F5344CB8AC3E}">
        <p14:creationId xmlns:p14="http://schemas.microsoft.com/office/powerpoint/2010/main" val="3239277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655CD3-4FB9-4DC4-861D-9C41AE1981A8}" type="slidenum">
              <a:rPr lang="en-US" smtClean="0"/>
              <a:t>18</a:t>
            </a:fld>
            <a:endParaRPr lang="en-US"/>
          </a:p>
        </p:txBody>
      </p:sp>
    </p:spTree>
    <p:extLst>
      <p:ext uri="{BB962C8B-B14F-4D97-AF65-F5344CB8AC3E}">
        <p14:creationId xmlns:p14="http://schemas.microsoft.com/office/powerpoint/2010/main" val="1888906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655CD3-4FB9-4DC4-861D-9C41AE1981A8}" type="slidenum">
              <a:rPr lang="en-US" smtClean="0"/>
              <a:t>19</a:t>
            </a:fld>
            <a:endParaRPr lang="en-US"/>
          </a:p>
        </p:txBody>
      </p:sp>
    </p:spTree>
    <p:extLst>
      <p:ext uri="{BB962C8B-B14F-4D97-AF65-F5344CB8AC3E}">
        <p14:creationId xmlns:p14="http://schemas.microsoft.com/office/powerpoint/2010/main" val="2996713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655CD3-4FB9-4DC4-861D-9C41AE1981A8}" type="slidenum">
              <a:rPr lang="en-US" smtClean="0"/>
              <a:t>26</a:t>
            </a:fld>
            <a:endParaRPr lang="en-US"/>
          </a:p>
        </p:txBody>
      </p:sp>
    </p:spTree>
    <p:extLst>
      <p:ext uri="{BB962C8B-B14F-4D97-AF65-F5344CB8AC3E}">
        <p14:creationId xmlns:p14="http://schemas.microsoft.com/office/powerpoint/2010/main" val="1947051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655CD3-4FB9-4DC4-861D-9C41AE1981A8}" type="slidenum">
              <a:rPr lang="en-US" smtClean="0"/>
              <a:t>27</a:t>
            </a:fld>
            <a:endParaRPr lang="en-US"/>
          </a:p>
        </p:txBody>
      </p:sp>
    </p:spTree>
    <p:extLst>
      <p:ext uri="{BB962C8B-B14F-4D97-AF65-F5344CB8AC3E}">
        <p14:creationId xmlns:p14="http://schemas.microsoft.com/office/powerpoint/2010/main" val="13450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655CD3-4FB9-4DC4-861D-9C41AE1981A8}" type="slidenum">
              <a:rPr lang="en-US" smtClean="0"/>
              <a:t>28</a:t>
            </a:fld>
            <a:endParaRPr lang="en-US"/>
          </a:p>
        </p:txBody>
      </p:sp>
    </p:spTree>
    <p:extLst>
      <p:ext uri="{BB962C8B-B14F-4D97-AF65-F5344CB8AC3E}">
        <p14:creationId xmlns:p14="http://schemas.microsoft.com/office/powerpoint/2010/main" val="1170355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655CD3-4FB9-4DC4-861D-9C41AE1981A8}" type="slidenum">
              <a:rPr lang="en-US" smtClean="0"/>
              <a:t>30</a:t>
            </a:fld>
            <a:endParaRPr lang="en-US"/>
          </a:p>
        </p:txBody>
      </p:sp>
    </p:spTree>
    <p:extLst>
      <p:ext uri="{BB962C8B-B14F-4D97-AF65-F5344CB8AC3E}">
        <p14:creationId xmlns:p14="http://schemas.microsoft.com/office/powerpoint/2010/main" val="2951112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5B99F-8439-4229-BFCA-0B0FA3FAD3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947932-10FE-44A2-BB99-A66D171A79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C7453C-00FC-47A8-B4B3-26E03C3037C5}"/>
              </a:ext>
            </a:extLst>
          </p:cNvPr>
          <p:cNvSpPr>
            <a:spLocks noGrp="1"/>
          </p:cNvSpPr>
          <p:nvPr>
            <p:ph type="dt" sz="half" idx="10"/>
          </p:nvPr>
        </p:nvSpPr>
        <p:spPr/>
        <p:txBody>
          <a:bodyPr/>
          <a:lstStyle/>
          <a:p>
            <a:fld id="{7E2106DF-5DA1-4BDF-9646-0E7B8677DD96}" type="datetimeFigureOut">
              <a:rPr lang="en-US" smtClean="0"/>
              <a:t>4/18/2023</a:t>
            </a:fld>
            <a:endParaRPr lang="en-US"/>
          </a:p>
        </p:txBody>
      </p:sp>
      <p:sp>
        <p:nvSpPr>
          <p:cNvPr id="5" name="Footer Placeholder 4">
            <a:extLst>
              <a:ext uri="{FF2B5EF4-FFF2-40B4-BE49-F238E27FC236}">
                <a16:creationId xmlns:a16="http://schemas.microsoft.com/office/drawing/2014/main" id="{97F8312F-3873-4470-B445-22DBECA3E5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AEB398-EC0B-47F4-97B5-080BA4909291}"/>
              </a:ext>
            </a:extLst>
          </p:cNvPr>
          <p:cNvSpPr>
            <a:spLocks noGrp="1"/>
          </p:cNvSpPr>
          <p:nvPr>
            <p:ph type="sldNum" sz="quarter" idx="12"/>
          </p:nvPr>
        </p:nvSpPr>
        <p:spPr/>
        <p:txBody>
          <a:bodyPr/>
          <a:lstStyle/>
          <a:p>
            <a:fld id="{B36F4FD2-0510-45BE-8E35-343CA2CB8E96}" type="slidenum">
              <a:rPr lang="en-US" smtClean="0"/>
              <a:t>‹#›</a:t>
            </a:fld>
            <a:endParaRPr lang="en-US"/>
          </a:p>
        </p:txBody>
      </p:sp>
    </p:spTree>
    <p:extLst>
      <p:ext uri="{BB962C8B-B14F-4D97-AF65-F5344CB8AC3E}">
        <p14:creationId xmlns:p14="http://schemas.microsoft.com/office/powerpoint/2010/main" val="1834889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9032-7D9F-4D53-B05F-B989108776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27E2A9-8C4B-41CB-937C-2E24FEBD6C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6CF4F-6A3D-4FE4-AACE-2C8D88E562FE}"/>
              </a:ext>
            </a:extLst>
          </p:cNvPr>
          <p:cNvSpPr>
            <a:spLocks noGrp="1"/>
          </p:cNvSpPr>
          <p:nvPr>
            <p:ph type="dt" sz="half" idx="10"/>
          </p:nvPr>
        </p:nvSpPr>
        <p:spPr/>
        <p:txBody>
          <a:bodyPr/>
          <a:lstStyle/>
          <a:p>
            <a:fld id="{7E2106DF-5DA1-4BDF-9646-0E7B8677DD96}" type="datetimeFigureOut">
              <a:rPr lang="en-US" smtClean="0"/>
              <a:t>4/18/2023</a:t>
            </a:fld>
            <a:endParaRPr lang="en-US"/>
          </a:p>
        </p:txBody>
      </p:sp>
      <p:sp>
        <p:nvSpPr>
          <p:cNvPr id="5" name="Footer Placeholder 4">
            <a:extLst>
              <a:ext uri="{FF2B5EF4-FFF2-40B4-BE49-F238E27FC236}">
                <a16:creationId xmlns:a16="http://schemas.microsoft.com/office/drawing/2014/main" id="{D627CE65-48D3-455B-A328-C05EBD017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C30F4-70A6-49A1-917F-918E2380C77F}"/>
              </a:ext>
            </a:extLst>
          </p:cNvPr>
          <p:cNvSpPr>
            <a:spLocks noGrp="1"/>
          </p:cNvSpPr>
          <p:nvPr>
            <p:ph type="sldNum" sz="quarter" idx="12"/>
          </p:nvPr>
        </p:nvSpPr>
        <p:spPr/>
        <p:txBody>
          <a:bodyPr/>
          <a:lstStyle/>
          <a:p>
            <a:fld id="{B36F4FD2-0510-45BE-8E35-343CA2CB8E96}" type="slidenum">
              <a:rPr lang="en-US" smtClean="0"/>
              <a:t>‹#›</a:t>
            </a:fld>
            <a:endParaRPr lang="en-US"/>
          </a:p>
        </p:txBody>
      </p:sp>
    </p:spTree>
    <p:extLst>
      <p:ext uri="{BB962C8B-B14F-4D97-AF65-F5344CB8AC3E}">
        <p14:creationId xmlns:p14="http://schemas.microsoft.com/office/powerpoint/2010/main" val="2729606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19020D-33FF-4542-8259-E545D876A1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BEC439-7298-4932-A70B-5955031768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0D3904-2619-4D16-8DEA-3A20407D0999}"/>
              </a:ext>
            </a:extLst>
          </p:cNvPr>
          <p:cNvSpPr>
            <a:spLocks noGrp="1"/>
          </p:cNvSpPr>
          <p:nvPr>
            <p:ph type="dt" sz="half" idx="10"/>
          </p:nvPr>
        </p:nvSpPr>
        <p:spPr/>
        <p:txBody>
          <a:bodyPr/>
          <a:lstStyle/>
          <a:p>
            <a:fld id="{7E2106DF-5DA1-4BDF-9646-0E7B8677DD96}" type="datetimeFigureOut">
              <a:rPr lang="en-US" smtClean="0"/>
              <a:t>4/18/2023</a:t>
            </a:fld>
            <a:endParaRPr lang="en-US"/>
          </a:p>
        </p:txBody>
      </p:sp>
      <p:sp>
        <p:nvSpPr>
          <p:cNvPr id="5" name="Footer Placeholder 4">
            <a:extLst>
              <a:ext uri="{FF2B5EF4-FFF2-40B4-BE49-F238E27FC236}">
                <a16:creationId xmlns:a16="http://schemas.microsoft.com/office/drawing/2014/main" id="{B6738777-854F-4DB9-8048-CD8292FB6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AF9E9-E35A-4B23-AE3D-C588F08DF359}"/>
              </a:ext>
            </a:extLst>
          </p:cNvPr>
          <p:cNvSpPr>
            <a:spLocks noGrp="1"/>
          </p:cNvSpPr>
          <p:nvPr>
            <p:ph type="sldNum" sz="quarter" idx="12"/>
          </p:nvPr>
        </p:nvSpPr>
        <p:spPr/>
        <p:txBody>
          <a:bodyPr/>
          <a:lstStyle/>
          <a:p>
            <a:fld id="{B36F4FD2-0510-45BE-8E35-343CA2CB8E96}" type="slidenum">
              <a:rPr lang="en-US" smtClean="0"/>
              <a:t>‹#›</a:t>
            </a:fld>
            <a:endParaRPr lang="en-US"/>
          </a:p>
        </p:txBody>
      </p:sp>
    </p:spTree>
    <p:extLst>
      <p:ext uri="{BB962C8B-B14F-4D97-AF65-F5344CB8AC3E}">
        <p14:creationId xmlns:p14="http://schemas.microsoft.com/office/powerpoint/2010/main" val="1223138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50772-B3A0-430D-A726-8BBC716170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187D47-AD1F-4504-BB29-7319E2F7AC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9E0ADF-5E56-4FBB-BC2A-89C754438ED5}"/>
              </a:ext>
            </a:extLst>
          </p:cNvPr>
          <p:cNvSpPr>
            <a:spLocks noGrp="1"/>
          </p:cNvSpPr>
          <p:nvPr>
            <p:ph type="dt" sz="half" idx="10"/>
          </p:nvPr>
        </p:nvSpPr>
        <p:spPr/>
        <p:txBody>
          <a:bodyPr/>
          <a:lstStyle/>
          <a:p>
            <a:fld id="{0994FD99-39D3-4196-A12D-F3EA904ADC4B}" type="datetimeFigureOut">
              <a:rPr lang="en-US" smtClean="0"/>
              <a:t>4/18/2023</a:t>
            </a:fld>
            <a:endParaRPr lang="en-US"/>
          </a:p>
        </p:txBody>
      </p:sp>
      <p:sp>
        <p:nvSpPr>
          <p:cNvPr id="5" name="Footer Placeholder 4">
            <a:extLst>
              <a:ext uri="{FF2B5EF4-FFF2-40B4-BE49-F238E27FC236}">
                <a16:creationId xmlns:a16="http://schemas.microsoft.com/office/drawing/2014/main" id="{B96CE514-A5CA-48A1-A328-179699967E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B5FE6-1979-4CD9-B104-510EF7CF3FDC}"/>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3311559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C9A9-D391-4564-A917-CA67754052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B7C52E-DFA6-4456-9122-D2672AD07A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F9EFEA-319C-45CF-A8C3-F5A386F608C1}"/>
              </a:ext>
            </a:extLst>
          </p:cNvPr>
          <p:cNvSpPr>
            <a:spLocks noGrp="1"/>
          </p:cNvSpPr>
          <p:nvPr>
            <p:ph type="dt" sz="half" idx="10"/>
          </p:nvPr>
        </p:nvSpPr>
        <p:spPr/>
        <p:txBody>
          <a:bodyPr/>
          <a:lstStyle/>
          <a:p>
            <a:fld id="{0994FD99-39D3-4196-A12D-F3EA904ADC4B}" type="datetimeFigureOut">
              <a:rPr lang="en-US" smtClean="0"/>
              <a:t>4/18/2023</a:t>
            </a:fld>
            <a:endParaRPr lang="en-US"/>
          </a:p>
        </p:txBody>
      </p:sp>
      <p:sp>
        <p:nvSpPr>
          <p:cNvPr id="5" name="Footer Placeholder 4">
            <a:extLst>
              <a:ext uri="{FF2B5EF4-FFF2-40B4-BE49-F238E27FC236}">
                <a16:creationId xmlns:a16="http://schemas.microsoft.com/office/drawing/2014/main" id="{6AA649A4-3018-4891-8F37-898649AB7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F59C42-9F9A-4221-9C82-A6BCD1D45508}"/>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228515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62FB6-7A78-4D0A-9DCE-575E6AED25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3BC6DE-8DD0-496F-86A7-4BDE74D7B6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689A24-1DAE-4CB1-B006-A299598FC6C0}"/>
              </a:ext>
            </a:extLst>
          </p:cNvPr>
          <p:cNvSpPr>
            <a:spLocks noGrp="1"/>
          </p:cNvSpPr>
          <p:nvPr>
            <p:ph type="dt" sz="half" idx="10"/>
          </p:nvPr>
        </p:nvSpPr>
        <p:spPr/>
        <p:txBody>
          <a:bodyPr/>
          <a:lstStyle/>
          <a:p>
            <a:fld id="{0994FD99-39D3-4196-A12D-F3EA904ADC4B}" type="datetimeFigureOut">
              <a:rPr lang="en-US" smtClean="0"/>
              <a:t>4/18/2023</a:t>
            </a:fld>
            <a:endParaRPr lang="en-US"/>
          </a:p>
        </p:txBody>
      </p:sp>
      <p:sp>
        <p:nvSpPr>
          <p:cNvPr id="5" name="Footer Placeholder 4">
            <a:extLst>
              <a:ext uri="{FF2B5EF4-FFF2-40B4-BE49-F238E27FC236}">
                <a16:creationId xmlns:a16="http://schemas.microsoft.com/office/drawing/2014/main" id="{544E3959-4F5B-4701-B06E-1C9B958600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895379-99A0-4E35-ADF5-0D81BD5B796F}"/>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459704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91816-93D3-4648-9889-B7D5EA884A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7CAFE5-D040-4105-B8B4-63CCCA1D64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C63064-D9BD-4627-88AB-602F3F61BA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E8E47A-5110-43C0-ABF8-79D09D3B7D09}"/>
              </a:ext>
            </a:extLst>
          </p:cNvPr>
          <p:cNvSpPr>
            <a:spLocks noGrp="1"/>
          </p:cNvSpPr>
          <p:nvPr>
            <p:ph type="dt" sz="half" idx="10"/>
          </p:nvPr>
        </p:nvSpPr>
        <p:spPr/>
        <p:txBody>
          <a:bodyPr/>
          <a:lstStyle/>
          <a:p>
            <a:fld id="{0994FD99-39D3-4196-A12D-F3EA904ADC4B}" type="datetimeFigureOut">
              <a:rPr lang="en-US" smtClean="0"/>
              <a:t>4/18/2023</a:t>
            </a:fld>
            <a:endParaRPr lang="en-US"/>
          </a:p>
        </p:txBody>
      </p:sp>
      <p:sp>
        <p:nvSpPr>
          <p:cNvPr id="6" name="Footer Placeholder 5">
            <a:extLst>
              <a:ext uri="{FF2B5EF4-FFF2-40B4-BE49-F238E27FC236}">
                <a16:creationId xmlns:a16="http://schemas.microsoft.com/office/drawing/2014/main" id="{2206E06F-6716-45EE-8EC4-FDEA737E61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C2B3AB-0F80-49CD-9FE1-2BB5F1D5710F}"/>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28722152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AF8B2-D6B1-4C7D-9471-CCD9D3AF9B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C7499B-0335-48E3-A67E-B272192A62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CA2539-F151-4C08-A093-0C91FD53B4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FDAEB5-2796-4FFE-9DB4-66B1FD0F14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8EB1C8-7508-4575-9652-17DA30773B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FA5BD7-034B-41F0-8C87-2AC1DAA82063}"/>
              </a:ext>
            </a:extLst>
          </p:cNvPr>
          <p:cNvSpPr>
            <a:spLocks noGrp="1"/>
          </p:cNvSpPr>
          <p:nvPr>
            <p:ph type="dt" sz="half" idx="10"/>
          </p:nvPr>
        </p:nvSpPr>
        <p:spPr/>
        <p:txBody>
          <a:bodyPr/>
          <a:lstStyle/>
          <a:p>
            <a:fld id="{0994FD99-39D3-4196-A12D-F3EA904ADC4B}" type="datetimeFigureOut">
              <a:rPr lang="en-US" smtClean="0"/>
              <a:t>4/18/2023</a:t>
            </a:fld>
            <a:endParaRPr lang="en-US"/>
          </a:p>
        </p:txBody>
      </p:sp>
      <p:sp>
        <p:nvSpPr>
          <p:cNvPr id="8" name="Footer Placeholder 7">
            <a:extLst>
              <a:ext uri="{FF2B5EF4-FFF2-40B4-BE49-F238E27FC236}">
                <a16:creationId xmlns:a16="http://schemas.microsoft.com/office/drawing/2014/main" id="{3CBF8C6E-9CD0-4280-863F-C7147C80E8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1A1459-B988-43C2-B268-96EE7180E6EC}"/>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4261285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1D6D-3EC1-4D90-B4A0-04C4A22E87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0768AC-1EBE-45CE-9246-2EA009914C9E}"/>
              </a:ext>
            </a:extLst>
          </p:cNvPr>
          <p:cNvSpPr>
            <a:spLocks noGrp="1"/>
          </p:cNvSpPr>
          <p:nvPr>
            <p:ph type="dt" sz="half" idx="10"/>
          </p:nvPr>
        </p:nvSpPr>
        <p:spPr/>
        <p:txBody>
          <a:bodyPr/>
          <a:lstStyle/>
          <a:p>
            <a:fld id="{0994FD99-39D3-4196-A12D-F3EA904ADC4B}" type="datetimeFigureOut">
              <a:rPr lang="en-US" smtClean="0"/>
              <a:t>4/18/2023</a:t>
            </a:fld>
            <a:endParaRPr lang="en-US"/>
          </a:p>
        </p:txBody>
      </p:sp>
      <p:sp>
        <p:nvSpPr>
          <p:cNvPr id="4" name="Footer Placeholder 3">
            <a:extLst>
              <a:ext uri="{FF2B5EF4-FFF2-40B4-BE49-F238E27FC236}">
                <a16:creationId xmlns:a16="http://schemas.microsoft.com/office/drawing/2014/main" id="{144837A0-7FDC-4694-8597-29D64AA0A2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D101CC-4EBA-406B-9394-99475BF527C7}"/>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1985862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48F352-7EA9-4E0D-8BE9-D511C5E564AA}"/>
              </a:ext>
            </a:extLst>
          </p:cNvPr>
          <p:cNvSpPr>
            <a:spLocks noGrp="1"/>
          </p:cNvSpPr>
          <p:nvPr>
            <p:ph type="dt" sz="half" idx="10"/>
          </p:nvPr>
        </p:nvSpPr>
        <p:spPr/>
        <p:txBody>
          <a:bodyPr/>
          <a:lstStyle/>
          <a:p>
            <a:fld id="{0994FD99-39D3-4196-A12D-F3EA904ADC4B}" type="datetimeFigureOut">
              <a:rPr lang="en-US" smtClean="0"/>
              <a:t>4/18/2023</a:t>
            </a:fld>
            <a:endParaRPr lang="en-US"/>
          </a:p>
        </p:txBody>
      </p:sp>
      <p:sp>
        <p:nvSpPr>
          <p:cNvPr id="3" name="Footer Placeholder 2">
            <a:extLst>
              <a:ext uri="{FF2B5EF4-FFF2-40B4-BE49-F238E27FC236}">
                <a16:creationId xmlns:a16="http://schemas.microsoft.com/office/drawing/2014/main" id="{42914B39-3724-4CE7-9C1C-2D4144AC10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A04CD1-F7F8-4A83-8123-BCD21C596DF3}"/>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1441525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021F-2123-4E81-8479-9D669AA3FD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ED9D15-C027-482C-B631-7DACC33FD6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A7216F-C716-4D73-80CA-34288BC1F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2F014-6439-45E4-B8FA-9656E9E32C0C}"/>
              </a:ext>
            </a:extLst>
          </p:cNvPr>
          <p:cNvSpPr>
            <a:spLocks noGrp="1"/>
          </p:cNvSpPr>
          <p:nvPr>
            <p:ph type="dt" sz="half" idx="10"/>
          </p:nvPr>
        </p:nvSpPr>
        <p:spPr/>
        <p:txBody>
          <a:bodyPr/>
          <a:lstStyle/>
          <a:p>
            <a:fld id="{0994FD99-39D3-4196-A12D-F3EA904ADC4B}" type="datetimeFigureOut">
              <a:rPr lang="en-US" smtClean="0"/>
              <a:t>4/18/2023</a:t>
            </a:fld>
            <a:endParaRPr lang="en-US"/>
          </a:p>
        </p:txBody>
      </p:sp>
      <p:sp>
        <p:nvSpPr>
          <p:cNvPr id="6" name="Footer Placeholder 5">
            <a:extLst>
              <a:ext uri="{FF2B5EF4-FFF2-40B4-BE49-F238E27FC236}">
                <a16:creationId xmlns:a16="http://schemas.microsoft.com/office/drawing/2014/main" id="{68321888-74C5-4AD4-907C-298C12FC18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2A428B-B16C-4FC8-BF64-BBEEA1DA411B}"/>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295289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ABDD3-6FF4-47D7-8D65-425EEF2582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0D5D87-FB73-424A-BA95-EE10CBBA6B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BFF84-37F9-4B8C-ACFD-39CC7EB5FF85}"/>
              </a:ext>
            </a:extLst>
          </p:cNvPr>
          <p:cNvSpPr>
            <a:spLocks noGrp="1"/>
          </p:cNvSpPr>
          <p:nvPr>
            <p:ph type="dt" sz="half" idx="10"/>
          </p:nvPr>
        </p:nvSpPr>
        <p:spPr/>
        <p:txBody>
          <a:bodyPr/>
          <a:lstStyle/>
          <a:p>
            <a:fld id="{7E2106DF-5DA1-4BDF-9646-0E7B8677DD96}" type="datetimeFigureOut">
              <a:rPr lang="en-US" smtClean="0"/>
              <a:t>4/18/2023</a:t>
            </a:fld>
            <a:endParaRPr lang="en-US"/>
          </a:p>
        </p:txBody>
      </p:sp>
      <p:sp>
        <p:nvSpPr>
          <p:cNvPr id="5" name="Footer Placeholder 4">
            <a:extLst>
              <a:ext uri="{FF2B5EF4-FFF2-40B4-BE49-F238E27FC236}">
                <a16:creationId xmlns:a16="http://schemas.microsoft.com/office/drawing/2014/main" id="{FEF5FC62-7F74-4B69-B6BA-E96C95F24F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EBEE4E-36A1-45AD-8B3A-2FA4F026CCE5}"/>
              </a:ext>
            </a:extLst>
          </p:cNvPr>
          <p:cNvSpPr>
            <a:spLocks noGrp="1"/>
          </p:cNvSpPr>
          <p:nvPr>
            <p:ph type="sldNum" sz="quarter" idx="12"/>
          </p:nvPr>
        </p:nvSpPr>
        <p:spPr/>
        <p:txBody>
          <a:bodyPr/>
          <a:lstStyle/>
          <a:p>
            <a:fld id="{B36F4FD2-0510-45BE-8E35-343CA2CB8E96}" type="slidenum">
              <a:rPr lang="en-US" smtClean="0"/>
              <a:t>‹#›</a:t>
            </a:fld>
            <a:endParaRPr lang="en-US"/>
          </a:p>
        </p:txBody>
      </p:sp>
    </p:spTree>
    <p:extLst>
      <p:ext uri="{BB962C8B-B14F-4D97-AF65-F5344CB8AC3E}">
        <p14:creationId xmlns:p14="http://schemas.microsoft.com/office/powerpoint/2010/main" val="19356352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2FFC-1090-4775-BD4F-F74CC7F0F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B4C8C9-F9B6-46A7-8828-92B8D64A76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63A15D-4D2B-4378-9370-05EBA431CE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BA772C-89A4-4828-A7D0-D08A411BBBF8}"/>
              </a:ext>
            </a:extLst>
          </p:cNvPr>
          <p:cNvSpPr>
            <a:spLocks noGrp="1"/>
          </p:cNvSpPr>
          <p:nvPr>
            <p:ph type="dt" sz="half" idx="10"/>
          </p:nvPr>
        </p:nvSpPr>
        <p:spPr/>
        <p:txBody>
          <a:bodyPr/>
          <a:lstStyle/>
          <a:p>
            <a:fld id="{0994FD99-39D3-4196-A12D-F3EA904ADC4B}" type="datetimeFigureOut">
              <a:rPr lang="en-US" smtClean="0"/>
              <a:t>4/18/2023</a:t>
            </a:fld>
            <a:endParaRPr lang="en-US"/>
          </a:p>
        </p:txBody>
      </p:sp>
      <p:sp>
        <p:nvSpPr>
          <p:cNvPr id="6" name="Footer Placeholder 5">
            <a:extLst>
              <a:ext uri="{FF2B5EF4-FFF2-40B4-BE49-F238E27FC236}">
                <a16:creationId xmlns:a16="http://schemas.microsoft.com/office/drawing/2014/main" id="{DFB7E2BA-0F2B-4C40-9139-776FE1C834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17AE9C-9095-4D21-B45D-5173982A1546}"/>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768507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17DDF-42B6-4E38-80B8-E1EA85D410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EFED90-410A-4AE4-A4EA-12313A610D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D5FF8-02B7-420A-854B-FC65CAE1EFC5}"/>
              </a:ext>
            </a:extLst>
          </p:cNvPr>
          <p:cNvSpPr>
            <a:spLocks noGrp="1"/>
          </p:cNvSpPr>
          <p:nvPr>
            <p:ph type="dt" sz="half" idx="10"/>
          </p:nvPr>
        </p:nvSpPr>
        <p:spPr/>
        <p:txBody>
          <a:bodyPr/>
          <a:lstStyle/>
          <a:p>
            <a:fld id="{0994FD99-39D3-4196-A12D-F3EA904ADC4B}" type="datetimeFigureOut">
              <a:rPr lang="en-US" smtClean="0"/>
              <a:t>4/18/2023</a:t>
            </a:fld>
            <a:endParaRPr lang="en-US"/>
          </a:p>
        </p:txBody>
      </p:sp>
      <p:sp>
        <p:nvSpPr>
          <p:cNvPr id="5" name="Footer Placeholder 4">
            <a:extLst>
              <a:ext uri="{FF2B5EF4-FFF2-40B4-BE49-F238E27FC236}">
                <a16:creationId xmlns:a16="http://schemas.microsoft.com/office/drawing/2014/main" id="{2B6FC40F-D075-42D5-8242-EE82E7BDCD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BFEE44-576E-4AB7-BF20-17E9AA873FB0}"/>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25109027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9C582D-6645-48D3-833F-9F776E98E0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027573-2D3A-42D5-B750-D5686DD281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D4EF4-D4AD-4704-8D7D-B2412BB53A36}"/>
              </a:ext>
            </a:extLst>
          </p:cNvPr>
          <p:cNvSpPr>
            <a:spLocks noGrp="1"/>
          </p:cNvSpPr>
          <p:nvPr>
            <p:ph type="dt" sz="half" idx="10"/>
          </p:nvPr>
        </p:nvSpPr>
        <p:spPr/>
        <p:txBody>
          <a:bodyPr/>
          <a:lstStyle/>
          <a:p>
            <a:fld id="{0994FD99-39D3-4196-A12D-F3EA904ADC4B}" type="datetimeFigureOut">
              <a:rPr lang="en-US" smtClean="0"/>
              <a:t>4/18/2023</a:t>
            </a:fld>
            <a:endParaRPr lang="en-US"/>
          </a:p>
        </p:txBody>
      </p:sp>
      <p:sp>
        <p:nvSpPr>
          <p:cNvPr id="5" name="Footer Placeholder 4">
            <a:extLst>
              <a:ext uri="{FF2B5EF4-FFF2-40B4-BE49-F238E27FC236}">
                <a16:creationId xmlns:a16="http://schemas.microsoft.com/office/drawing/2014/main" id="{4EA9AF2B-7097-48C4-9342-8BC4F4C06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C3662E-3D8F-4316-847D-04294FB1B542}"/>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782977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550CF-01D3-48F6-B477-DF9BF0916B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0897E4-173B-4C3B-8776-B0A0D00140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604030-EDDA-4C67-976A-EB4DEE43E771}"/>
              </a:ext>
            </a:extLst>
          </p:cNvPr>
          <p:cNvSpPr>
            <a:spLocks noGrp="1"/>
          </p:cNvSpPr>
          <p:nvPr>
            <p:ph type="dt" sz="half" idx="10"/>
          </p:nvPr>
        </p:nvSpPr>
        <p:spPr/>
        <p:txBody>
          <a:bodyPr/>
          <a:lstStyle/>
          <a:p>
            <a:fld id="{89218A01-7A15-4D14-A8FA-2D418DF64D8C}" type="datetimeFigureOut">
              <a:rPr lang="en-US" smtClean="0"/>
              <a:t>4/18/2023</a:t>
            </a:fld>
            <a:endParaRPr lang="en-US"/>
          </a:p>
        </p:txBody>
      </p:sp>
      <p:sp>
        <p:nvSpPr>
          <p:cNvPr id="5" name="Footer Placeholder 4">
            <a:extLst>
              <a:ext uri="{FF2B5EF4-FFF2-40B4-BE49-F238E27FC236}">
                <a16:creationId xmlns:a16="http://schemas.microsoft.com/office/drawing/2014/main" id="{945BF9EF-ADBE-472D-8798-2ADE21AB8D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A2BB54-0DC7-4E75-8803-7D401D21B10D}"/>
              </a:ext>
            </a:extLst>
          </p:cNvPr>
          <p:cNvSpPr>
            <a:spLocks noGrp="1"/>
          </p:cNvSpPr>
          <p:nvPr>
            <p:ph type="sldNum" sz="quarter" idx="12"/>
          </p:nvPr>
        </p:nvSpPr>
        <p:spPr/>
        <p:txBody>
          <a:bodyPr/>
          <a:lstStyle/>
          <a:p>
            <a:fld id="{C0F2966C-520B-457A-B1CD-A87A4E65AB2A}" type="slidenum">
              <a:rPr lang="en-US" smtClean="0"/>
              <a:t>‹#›</a:t>
            </a:fld>
            <a:endParaRPr lang="en-US"/>
          </a:p>
        </p:txBody>
      </p:sp>
    </p:spTree>
    <p:extLst>
      <p:ext uri="{BB962C8B-B14F-4D97-AF65-F5344CB8AC3E}">
        <p14:creationId xmlns:p14="http://schemas.microsoft.com/office/powerpoint/2010/main" val="35022877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A29EC-DBA5-4625-84E0-B7978615E5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D02C3D-BEA1-4D7F-956E-50C2C89EED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13513C-B2E4-4A22-A9F5-B00DD74CA22D}"/>
              </a:ext>
            </a:extLst>
          </p:cNvPr>
          <p:cNvSpPr>
            <a:spLocks noGrp="1"/>
          </p:cNvSpPr>
          <p:nvPr>
            <p:ph type="dt" sz="half" idx="10"/>
          </p:nvPr>
        </p:nvSpPr>
        <p:spPr/>
        <p:txBody>
          <a:bodyPr/>
          <a:lstStyle/>
          <a:p>
            <a:fld id="{89218A01-7A15-4D14-A8FA-2D418DF64D8C}" type="datetimeFigureOut">
              <a:rPr lang="en-US" smtClean="0"/>
              <a:t>4/18/2023</a:t>
            </a:fld>
            <a:endParaRPr lang="en-US"/>
          </a:p>
        </p:txBody>
      </p:sp>
      <p:sp>
        <p:nvSpPr>
          <p:cNvPr id="5" name="Footer Placeholder 4">
            <a:extLst>
              <a:ext uri="{FF2B5EF4-FFF2-40B4-BE49-F238E27FC236}">
                <a16:creationId xmlns:a16="http://schemas.microsoft.com/office/drawing/2014/main" id="{E6975B0A-E021-41DB-8149-4406E93B7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FBD4EC-7DC9-431E-8C3A-719251607F47}"/>
              </a:ext>
            </a:extLst>
          </p:cNvPr>
          <p:cNvSpPr>
            <a:spLocks noGrp="1"/>
          </p:cNvSpPr>
          <p:nvPr>
            <p:ph type="sldNum" sz="quarter" idx="12"/>
          </p:nvPr>
        </p:nvSpPr>
        <p:spPr/>
        <p:txBody>
          <a:bodyPr/>
          <a:lstStyle/>
          <a:p>
            <a:fld id="{C0F2966C-520B-457A-B1CD-A87A4E65AB2A}" type="slidenum">
              <a:rPr lang="en-US" smtClean="0"/>
              <a:t>‹#›</a:t>
            </a:fld>
            <a:endParaRPr lang="en-US"/>
          </a:p>
        </p:txBody>
      </p:sp>
    </p:spTree>
    <p:extLst>
      <p:ext uri="{BB962C8B-B14F-4D97-AF65-F5344CB8AC3E}">
        <p14:creationId xmlns:p14="http://schemas.microsoft.com/office/powerpoint/2010/main" val="24835043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20C68-BAC2-4E4F-8787-DABC5E14B3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4D75DD-33FE-4BCD-AED5-B8B3D0A303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D6CD9F-2C5A-4393-8C1C-2C9F8768DBD7}"/>
              </a:ext>
            </a:extLst>
          </p:cNvPr>
          <p:cNvSpPr>
            <a:spLocks noGrp="1"/>
          </p:cNvSpPr>
          <p:nvPr>
            <p:ph type="dt" sz="half" idx="10"/>
          </p:nvPr>
        </p:nvSpPr>
        <p:spPr/>
        <p:txBody>
          <a:bodyPr/>
          <a:lstStyle/>
          <a:p>
            <a:fld id="{89218A01-7A15-4D14-A8FA-2D418DF64D8C}" type="datetimeFigureOut">
              <a:rPr lang="en-US" smtClean="0"/>
              <a:t>4/18/2023</a:t>
            </a:fld>
            <a:endParaRPr lang="en-US"/>
          </a:p>
        </p:txBody>
      </p:sp>
      <p:sp>
        <p:nvSpPr>
          <p:cNvPr id="5" name="Footer Placeholder 4">
            <a:extLst>
              <a:ext uri="{FF2B5EF4-FFF2-40B4-BE49-F238E27FC236}">
                <a16:creationId xmlns:a16="http://schemas.microsoft.com/office/drawing/2014/main" id="{F537416A-BD76-4DBA-AD2C-875EAAE032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8301BF-3477-47DB-B0BC-C45C21EF0D0E}"/>
              </a:ext>
            </a:extLst>
          </p:cNvPr>
          <p:cNvSpPr>
            <a:spLocks noGrp="1"/>
          </p:cNvSpPr>
          <p:nvPr>
            <p:ph type="sldNum" sz="quarter" idx="12"/>
          </p:nvPr>
        </p:nvSpPr>
        <p:spPr/>
        <p:txBody>
          <a:bodyPr/>
          <a:lstStyle/>
          <a:p>
            <a:fld id="{C0F2966C-520B-457A-B1CD-A87A4E65AB2A}" type="slidenum">
              <a:rPr lang="en-US" smtClean="0"/>
              <a:t>‹#›</a:t>
            </a:fld>
            <a:endParaRPr lang="en-US"/>
          </a:p>
        </p:txBody>
      </p:sp>
    </p:spTree>
    <p:extLst>
      <p:ext uri="{BB962C8B-B14F-4D97-AF65-F5344CB8AC3E}">
        <p14:creationId xmlns:p14="http://schemas.microsoft.com/office/powerpoint/2010/main" val="312251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AF5B-CB19-4D08-A845-D766BFFF89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DCA10F-BAE3-4448-B3E1-C6FEF2B863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85C77B-7D4D-41F8-A537-FC2EE5B5BE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876ABB-4D53-46D2-A787-8B6320EE29D9}"/>
              </a:ext>
            </a:extLst>
          </p:cNvPr>
          <p:cNvSpPr>
            <a:spLocks noGrp="1"/>
          </p:cNvSpPr>
          <p:nvPr>
            <p:ph type="dt" sz="half" idx="10"/>
          </p:nvPr>
        </p:nvSpPr>
        <p:spPr/>
        <p:txBody>
          <a:bodyPr/>
          <a:lstStyle/>
          <a:p>
            <a:fld id="{89218A01-7A15-4D14-A8FA-2D418DF64D8C}" type="datetimeFigureOut">
              <a:rPr lang="en-US" smtClean="0"/>
              <a:t>4/18/2023</a:t>
            </a:fld>
            <a:endParaRPr lang="en-US"/>
          </a:p>
        </p:txBody>
      </p:sp>
      <p:sp>
        <p:nvSpPr>
          <p:cNvPr id="6" name="Footer Placeholder 5">
            <a:extLst>
              <a:ext uri="{FF2B5EF4-FFF2-40B4-BE49-F238E27FC236}">
                <a16:creationId xmlns:a16="http://schemas.microsoft.com/office/drawing/2014/main" id="{7AE3A919-6254-4D43-9CA8-8D3596B496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94FAC4-CC97-4EF6-A144-A345A04D2054}"/>
              </a:ext>
            </a:extLst>
          </p:cNvPr>
          <p:cNvSpPr>
            <a:spLocks noGrp="1"/>
          </p:cNvSpPr>
          <p:nvPr>
            <p:ph type="sldNum" sz="quarter" idx="12"/>
          </p:nvPr>
        </p:nvSpPr>
        <p:spPr/>
        <p:txBody>
          <a:bodyPr/>
          <a:lstStyle/>
          <a:p>
            <a:fld id="{C0F2966C-520B-457A-B1CD-A87A4E65AB2A}" type="slidenum">
              <a:rPr lang="en-US" smtClean="0"/>
              <a:t>‹#›</a:t>
            </a:fld>
            <a:endParaRPr lang="en-US"/>
          </a:p>
        </p:txBody>
      </p:sp>
    </p:spTree>
    <p:extLst>
      <p:ext uri="{BB962C8B-B14F-4D97-AF65-F5344CB8AC3E}">
        <p14:creationId xmlns:p14="http://schemas.microsoft.com/office/powerpoint/2010/main" val="28414007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AF6F-5122-48F4-A0BA-4F8857DC3D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7739E8-D298-4727-A36F-7CAD42D36A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C8211D-C107-4401-AEFD-452B27F5DA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3A5D92-0E97-4415-A7F2-5FC7CBB41F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A84BFA-BCAD-429F-9E3F-33A7BBF84C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50078A-D8F5-4776-A563-3297470183EC}"/>
              </a:ext>
            </a:extLst>
          </p:cNvPr>
          <p:cNvSpPr>
            <a:spLocks noGrp="1"/>
          </p:cNvSpPr>
          <p:nvPr>
            <p:ph type="dt" sz="half" idx="10"/>
          </p:nvPr>
        </p:nvSpPr>
        <p:spPr/>
        <p:txBody>
          <a:bodyPr/>
          <a:lstStyle/>
          <a:p>
            <a:fld id="{89218A01-7A15-4D14-A8FA-2D418DF64D8C}" type="datetimeFigureOut">
              <a:rPr lang="en-US" smtClean="0"/>
              <a:t>4/18/2023</a:t>
            </a:fld>
            <a:endParaRPr lang="en-US"/>
          </a:p>
        </p:txBody>
      </p:sp>
      <p:sp>
        <p:nvSpPr>
          <p:cNvPr id="8" name="Footer Placeholder 7">
            <a:extLst>
              <a:ext uri="{FF2B5EF4-FFF2-40B4-BE49-F238E27FC236}">
                <a16:creationId xmlns:a16="http://schemas.microsoft.com/office/drawing/2014/main" id="{519716C5-7DE4-4E15-9C1B-AA7D744CF4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6B0808-998B-46D5-931B-0230C624A24D}"/>
              </a:ext>
            </a:extLst>
          </p:cNvPr>
          <p:cNvSpPr>
            <a:spLocks noGrp="1"/>
          </p:cNvSpPr>
          <p:nvPr>
            <p:ph type="sldNum" sz="quarter" idx="12"/>
          </p:nvPr>
        </p:nvSpPr>
        <p:spPr/>
        <p:txBody>
          <a:bodyPr/>
          <a:lstStyle/>
          <a:p>
            <a:fld id="{C0F2966C-520B-457A-B1CD-A87A4E65AB2A}" type="slidenum">
              <a:rPr lang="en-US" smtClean="0"/>
              <a:t>‹#›</a:t>
            </a:fld>
            <a:endParaRPr lang="en-US"/>
          </a:p>
        </p:txBody>
      </p:sp>
    </p:spTree>
    <p:extLst>
      <p:ext uri="{BB962C8B-B14F-4D97-AF65-F5344CB8AC3E}">
        <p14:creationId xmlns:p14="http://schemas.microsoft.com/office/powerpoint/2010/main" val="1146744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3EF1-D408-4F31-9335-D999CEE945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307894-3C53-48F6-906C-E1C093CA57B2}"/>
              </a:ext>
            </a:extLst>
          </p:cNvPr>
          <p:cNvSpPr>
            <a:spLocks noGrp="1"/>
          </p:cNvSpPr>
          <p:nvPr>
            <p:ph type="dt" sz="half" idx="10"/>
          </p:nvPr>
        </p:nvSpPr>
        <p:spPr/>
        <p:txBody>
          <a:bodyPr/>
          <a:lstStyle/>
          <a:p>
            <a:fld id="{89218A01-7A15-4D14-A8FA-2D418DF64D8C}" type="datetimeFigureOut">
              <a:rPr lang="en-US" smtClean="0"/>
              <a:t>4/18/2023</a:t>
            </a:fld>
            <a:endParaRPr lang="en-US"/>
          </a:p>
        </p:txBody>
      </p:sp>
      <p:sp>
        <p:nvSpPr>
          <p:cNvPr id="4" name="Footer Placeholder 3">
            <a:extLst>
              <a:ext uri="{FF2B5EF4-FFF2-40B4-BE49-F238E27FC236}">
                <a16:creationId xmlns:a16="http://schemas.microsoft.com/office/drawing/2014/main" id="{6AAD436F-CE45-484A-BA21-AECF6EB428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A1F0CA-DE84-41F8-8E55-88D0F432CDE1}"/>
              </a:ext>
            </a:extLst>
          </p:cNvPr>
          <p:cNvSpPr>
            <a:spLocks noGrp="1"/>
          </p:cNvSpPr>
          <p:nvPr>
            <p:ph type="sldNum" sz="quarter" idx="12"/>
          </p:nvPr>
        </p:nvSpPr>
        <p:spPr/>
        <p:txBody>
          <a:bodyPr/>
          <a:lstStyle/>
          <a:p>
            <a:fld id="{C0F2966C-520B-457A-B1CD-A87A4E65AB2A}" type="slidenum">
              <a:rPr lang="en-US" smtClean="0"/>
              <a:t>‹#›</a:t>
            </a:fld>
            <a:endParaRPr lang="en-US"/>
          </a:p>
        </p:txBody>
      </p:sp>
    </p:spTree>
    <p:extLst>
      <p:ext uri="{BB962C8B-B14F-4D97-AF65-F5344CB8AC3E}">
        <p14:creationId xmlns:p14="http://schemas.microsoft.com/office/powerpoint/2010/main" val="10482777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DD9A96-79D3-408C-9E59-2374F121E9F7}"/>
              </a:ext>
            </a:extLst>
          </p:cNvPr>
          <p:cNvSpPr>
            <a:spLocks noGrp="1"/>
          </p:cNvSpPr>
          <p:nvPr>
            <p:ph type="dt" sz="half" idx="10"/>
          </p:nvPr>
        </p:nvSpPr>
        <p:spPr/>
        <p:txBody>
          <a:bodyPr/>
          <a:lstStyle/>
          <a:p>
            <a:fld id="{89218A01-7A15-4D14-A8FA-2D418DF64D8C}" type="datetimeFigureOut">
              <a:rPr lang="en-US" smtClean="0"/>
              <a:t>4/18/2023</a:t>
            </a:fld>
            <a:endParaRPr lang="en-US"/>
          </a:p>
        </p:txBody>
      </p:sp>
      <p:sp>
        <p:nvSpPr>
          <p:cNvPr id="3" name="Footer Placeholder 2">
            <a:extLst>
              <a:ext uri="{FF2B5EF4-FFF2-40B4-BE49-F238E27FC236}">
                <a16:creationId xmlns:a16="http://schemas.microsoft.com/office/drawing/2014/main" id="{5B85FFEF-EDBA-44A1-8B41-550BC40220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F78B3C-2789-4EB0-80A8-E4F46BCB7B47}"/>
              </a:ext>
            </a:extLst>
          </p:cNvPr>
          <p:cNvSpPr>
            <a:spLocks noGrp="1"/>
          </p:cNvSpPr>
          <p:nvPr>
            <p:ph type="sldNum" sz="quarter" idx="12"/>
          </p:nvPr>
        </p:nvSpPr>
        <p:spPr/>
        <p:txBody>
          <a:bodyPr/>
          <a:lstStyle/>
          <a:p>
            <a:fld id="{C0F2966C-520B-457A-B1CD-A87A4E65AB2A}" type="slidenum">
              <a:rPr lang="en-US" smtClean="0"/>
              <a:t>‹#›</a:t>
            </a:fld>
            <a:endParaRPr lang="en-US"/>
          </a:p>
        </p:txBody>
      </p:sp>
    </p:spTree>
    <p:extLst>
      <p:ext uri="{BB962C8B-B14F-4D97-AF65-F5344CB8AC3E}">
        <p14:creationId xmlns:p14="http://schemas.microsoft.com/office/powerpoint/2010/main" val="2490309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9FB4C-5808-4FE6-AC73-E9F0848FBA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46EFE6-FAA2-43B5-BD21-ACC61CBEDB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C5990E-BBE0-453B-B750-F0A78473A617}"/>
              </a:ext>
            </a:extLst>
          </p:cNvPr>
          <p:cNvSpPr>
            <a:spLocks noGrp="1"/>
          </p:cNvSpPr>
          <p:nvPr>
            <p:ph type="dt" sz="half" idx="10"/>
          </p:nvPr>
        </p:nvSpPr>
        <p:spPr/>
        <p:txBody>
          <a:bodyPr/>
          <a:lstStyle/>
          <a:p>
            <a:fld id="{7E2106DF-5DA1-4BDF-9646-0E7B8677DD96}" type="datetimeFigureOut">
              <a:rPr lang="en-US" smtClean="0"/>
              <a:t>4/18/2023</a:t>
            </a:fld>
            <a:endParaRPr lang="en-US"/>
          </a:p>
        </p:txBody>
      </p:sp>
      <p:sp>
        <p:nvSpPr>
          <p:cNvPr id="5" name="Footer Placeholder 4">
            <a:extLst>
              <a:ext uri="{FF2B5EF4-FFF2-40B4-BE49-F238E27FC236}">
                <a16:creationId xmlns:a16="http://schemas.microsoft.com/office/drawing/2014/main" id="{BCC9CB62-5734-4C95-83B3-C1C8E18859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17D2D-5A41-4197-9F50-5F360AB00112}"/>
              </a:ext>
            </a:extLst>
          </p:cNvPr>
          <p:cNvSpPr>
            <a:spLocks noGrp="1"/>
          </p:cNvSpPr>
          <p:nvPr>
            <p:ph type="sldNum" sz="quarter" idx="12"/>
          </p:nvPr>
        </p:nvSpPr>
        <p:spPr/>
        <p:txBody>
          <a:bodyPr/>
          <a:lstStyle/>
          <a:p>
            <a:fld id="{B36F4FD2-0510-45BE-8E35-343CA2CB8E96}" type="slidenum">
              <a:rPr lang="en-US" smtClean="0"/>
              <a:t>‹#›</a:t>
            </a:fld>
            <a:endParaRPr lang="en-US"/>
          </a:p>
        </p:txBody>
      </p:sp>
    </p:spTree>
    <p:extLst>
      <p:ext uri="{BB962C8B-B14F-4D97-AF65-F5344CB8AC3E}">
        <p14:creationId xmlns:p14="http://schemas.microsoft.com/office/powerpoint/2010/main" val="3016273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4471B-B833-4BA5-8C8F-556876E0E4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D3637C-8670-4CEB-B0AE-5838BD6196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8F8F24-D533-4A78-A35C-454D0600F5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0766BF-CD59-42EA-AA81-AB2EE2208F99}"/>
              </a:ext>
            </a:extLst>
          </p:cNvPr>
          <p:cNvSpPr>
            <a:spLocks noGrp="1"/>
          </p:cNvSpPr>
          <p:nvPr>
            <p:ph type="dt" sz="half" idx="10"/>
          </p:nvPr>
        </p:nvSpPr>
        <p:spPr/>
        <p:txBody>
          <a:bodyPr/>
          <a:lstStyle/>
          <a:p>
            <a:fld id="{89218A01-7A15-4D14-A8FA-2D418DF64D8C}" type="datetimeFigureOut">
              <a:rPr lang="en-US" smtClean="0"/>
              <a:t>4/18/2023</a:t>
            </a:fld>
            <a:endParaRPr lang="en-US"/>
          </a:p>
        </p:txBody>
      </p:sp>
      <p:sp>
        <p:nvSpPr>
          <p:cNvPr id="6" name="Footer Placeholder 5">
            <a:extLst>
              <a:ext uri="{FF2B5EF4-FFF2-40B4-BE49-F238E27FC236}">
                <a16:creationId xmlns:a16="http://schemas.microsoft.com/office/drawing/2014/main" id="{E63511AF-BC18-4FBA-A9CD-5CC247485A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4E09C6-A079-44F9-91D3-CD6966C356F5}"/>
              </a:ext>
            </a:extLst>
          </p:cNvPr>
          <p:cNvSpPr>
            <a:spLocks noGrp="1"/>
          </p:cNvSpPr>
          <p:nvPr>
            <p:ph type="sldNum" sz="quarter" idx="12"/>
          </p:nvPr>
        </p:nvSpPr>
        <p:spPr/>
        <p:txBody>
          <a:bodyPr/>
          <a:lstStyle/>
          <a:p>
            <a:fld id="{C0F2966C-520B-457A-B1CD-A87A4E65AB2A}" type="slidenum">
              <a:rPr lang="en-US" smtClean="0"/>
              <a:t>‹#›</a:t>
            </a:fld>
            <a:endParaRPr lang="en-US"/>
          </a:p>
        </p:txBody>
      </p:sp>
    </p:spTree>
    <p:extLst>
      <p:ext uri="{BB962C8B-B14F-4D97-AF65-F5344CB8AC3E}">
        <p14:creationId xmlns:p14="http://schemas.microsoft.com/office/powerpoint/2010/main" val="31655678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F64C-831B-4164-AE1D-7988921F62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150A3A-4835-4824-815F-16615C026F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FDA72C-1AC5-4D16-BE4C-89E4D0929D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01D2FD-A287-43B1-9643-52F3CA22EB59}"/>
              </a:ext>
            </a:extLst>
          </p:cNvPr>
          <p:cNvSpPr>
            <a:spLocks noGrp="1"/>
          </p:cNvSpPr>
          <p:nvPr>
            <p:ph type="dt" sz="half" idx="10"/>
          </p:nvPr>
        </p:nvSpPr>
        <p:spPr/>
        <p:txBody>
          <a:bodyPr/>
          <a:lstStyle/>
          <a:p>
            <a:fld id="{89218A01-7A15-4D14-A8FA-2D418DF64D8C}" type="datetimeFigureOut">
              <a:rPr lang="en-US" smtClean="0"/>
              <a:t>4/18/2023</a:t>
            </a:fld>
            <a:endParaRPr lang="en-US"/>
          </a:p>
        </p:txBody>
      </p:sp>
      <p:sp>
        <p:nvSpPr>
          <p:cNvPr id="6" name="Footer Placeholder 5">
            <a:extLst>
              <a:ext uri="{FF2B5EF4-FFF2-40B4-BE49-F238E27FC236}">
                <a16:creationId xmlns:a16="http://schemas.microsoft.com/office/drawing/2014/main" id="{53C56063-E286-4852-8BF3-71E57F2AC8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661FC9-35DE-4FD3-889A-E6F04A7BFA9F}"/>
              </a:ext>
            </a:extLst>
          </p:cNvPr>
          <p:cNvSpPr>
            <a:spLocks noGrp="1"/>
          </p:cNvSpPr>
          <p:nvPr>
            <p:ph type="sldNum" sz="quarter" idx="12"/>
          </p:nvPr>
        </p:nvSpPr>
        <p:spPr/>
        <p:txBody>
          <a:bodyPr/>
          <a:lstStyle/>
          <a:p>
            <a:fld id="{C0F2966C-520B-457A-B1CD-A87A4E65AB2A}" type="slidenum">
              <a:rPr lang="en-US" smtClean="0"/>
              <a:t>‹#›</a:t>
            </a:fld>
            <a:endParaRPr lang="en-US"/>
          </a:p>
        </p:txBody>
      </p:sp>
    </p:spTree>
    <p:extLst>
      <p:ext uri="{BB962C8B-B14F-4D97-AF65-F5344CB8AC3E}">
        <p14:creationId xmlns:p14="http://schemas.microsoft.com/office/powerpoint/2010/main" val="11779599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0A15-7F18-4D66-B745-5325D4028E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CFAA35-B4BB-4289-AD38-4FCE4BC0CE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25D51C-5172-41EC-9C7A-663E956E8211}"/>
              </a:ext>
            </a:extLst>
          </p:cNvPr>
          <p:cNvSpPr>
            <a:spLocks noGrp="1"/>
          </p:cNvSpPr>
          <p:nvPr>
            <p:ph type="dt" sz="half" idx="10"/>
          </p:nvPr>
        </p:nvSpPr>
        <p:spPr/>
        <p:txBody>
          <a:bodyPr/>
          <a:lstStyle/>
          <a:p>
            <a:fld id="{89218A01-7A15-4D14-A8FA-2D418DF64D8C}" type="datetimeFigureOut">
              <a:rPr lang="en-US" smtClean="0"/>
              <a:t>4/18/2023</a:t>
            </a:fld>
            <a:endParaRPr lang="en-US"/>
          </a:p>
        </p:txBody>
      </p:sp>
      <p:sp>
        <p:nvSpPr>
          <p:cNvPr id="5" name="Footer Placeholder 4">
            <a:extLst>
              <a:ext uri="{FF2B5EF4-FFF2-40B4-BE49-F238E27FC236}">
                <a16:creationId xmlns:a16="http://schemas.microsoft.com/office/drawing/2014/main" id="{A800F6FA-D792-4742-8B18-B83A119AA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B2C291-C450-4A51-8412-6DFC9B016E5F}"/>
              </a:ext>
            </a:extLst>
          </p:cNvPr>
          <p:cNvSpPr>
            <a:spLocks noGrp="1"/>
          </p:cNvSpPr>
          <p:nvPr>
            <p:ph type="sldNum" sz="quarter" idx="12"/>
          </p:nvPr>
        </p:nvSpPr>
        <p:spPr/>
        <p:txBody>
          <a:bodyPr/>
          <a:lstStyle/>
          <a:p>
            <a:fld id="{C0F2966C-520B-457A-B1CD-A87A4E65AB2A}" type="slidenum">
              <a:rPr lang="en-US" smtClean="0"/>
              <a:t>‹#›</a:t>
            </a:fld>
            <a:endParaRPr lang="en-US"/>
          </a:p>
        </p:txBody>
      </p:sp>
    </p:spTree>
    <p:extLst>
      <p:ext uri="{BB962C8B-B14F-4D97-AF65-F5344CB8AC3E}">
        <p14:creationId xmlns:p14="http://schemas.microsoft.com/office/powerpoint/2010/main" val="35454486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9DBAFF-071A-4C30-8F64-7FE3A61653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03F2CA-1679-402D-B814-A14AC24585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DBF25E-8B08-4D3E-A0F1-549EDEE8DC79}"/>
              </a:ext>
            </a:extLst>
          </p:cNvPr>
          <p:cNvSpPr>
            <a:spLocks noGrp="1"/>
          </p:cNvSpPr>
          <p:nvPr>
            <p:ph type="dt" sz="half" idx="10"/>
          </p:nvPr>
        </p:nvSpPr>
        <p:spPr/>
        <p:txBody>
          <a:bodyPr/>
          <a:lstStyle/>
          <a:p>
            <a:fld id="{89218A01-7A15-4D14-A8FA-2D418DF64D8C}" type="datetimeFigureOut">
              <a:rPr lang="en-US" smtClean="0"/>
              <a:t>4/18/2023</a:t>
            </a:fld>
            <a:endParaRPr lang="en-US"/>
          </a:p>
        </p:txBody>
      </p:sp>
      <p:sp>
        <p:nvSpPr>
          <p:cNvPr id="5" name="Footer Placeholder 4">
            <a:extLst>
              <a:ext uri="{FF2B5EF4-FFF2-40B4-BE49-F238E27FC236}">
                <a16:creationId xmlns:a16="http://schemas.microsoft.com/office/drawing/2014/main" id="{9878508C-666A-47B9-8A88-75B940C3AD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CD723-A378-4368-A7D9-809C623BA9E2}"/>
              </a:ext>
            </a:extLst>
          </p:cNvPr>
          <p:cNvSpPr>
            <a:spLocks noGrp="1"/>
          </p:cNvSpPr>
          <p:nvPr>
            <p:ph type="sldNum" sz="quarter" idx="12"/>
          </p:nvPr>
        </p:nvSpPr>
        <p:spPr/>
        <p:txBody>
          <a:bodyPr/>
          <a:lstStyle/>
          <a:p>
            <a:fld id="{C0F2966C-520B-457A-B1CD-A87A4E65AB2A}" type="slidenum">
              <a:rPr lang="en-US" smtClean="0"/>
              <a:t>‹#›</a:t>
            </a:fld>
            <a:endParaRPr lang="en-US"/>
          </a:p>
        </p:txBody>
      </p:sp>
    </p:spTree>
    <p:extLst>
      <p:ext uri="{BB962C8B-B14F-4D97-AF65-F5344CB8AC3E}">
        <p14:creationId xmlns:p14="http://schemas.microsoft.com/office/powerpoint/2010/main" val="5217948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67FF9E-7B29-4FC5-8183-82C3ED9862F4}"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46670-4C00-4FF0-902A-8127DC494FC0}" type="slidenum">
              <a:rPr lang="en-US" smtClean="0"/>
              <a:t>‹#›</a:t>
            </a:fld>
            <a:endParaRPr lang="en-US"/>
          </a:p>
        </p:txBody>
      </p:sp>
    </p:spTree>
    <p:extLst>
      <p:ext uri="{BB962C8B-B14F-4D97-AF65-F5344CB8AC3E}">
        <p14:creationId xmlns:p14="http://schemas.microsoft.com/office/powerpoint/2010/main" val="39525374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67FF9E-7B29-4FC5-8183-82C3ED9862F4}"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46670-4C00-4FF0-902A-8127DC494FC0}" type="slidenum">
              <a:rPr lang="en-US" smtClean="0"/>
              <a:t>‹#›</a:t>
            </a:fld>
            <a:endParaRPr lang="en-US"/>
          </a:p>
        </p:txBody>
      </p:sp>
    </p:spTree>
    <p:extLst>
      <p:ext uri="{BB962C8B-B14F-4D97-AF65-F5344CB8AC3E}">
        <p14:creationId xmlns:p14="http://schemas.microsoft.com/office/powerpoint/2010/main" val="31642224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167FF9E-7B29-4FC5-8183-82C3ED9862F4}"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46670-4C00-4FF0-902A-8127DC494FC0}" type="slidenum">
              <a:rPr lang="en-US" smtClean="0"/>
              <a:t>‹#›</a:t>
            </a:fld>
            <a:endParaRPr lang="en-US"/>
          </a:p>
        </p:txBody>
      </p:sp>
    </p:spTree>
    <p:extLst>
      <p:ext uri="{BB962C8B-B14F-4D97-AF65-F5344CB8AC3E}">
        <p14:creationId xmlns:p14="http://schemas.microsoft.com/office/powerpoint/2010/main" val="30339238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67FF9E-7B29-4FC5-8183-82C3ED9862F4}" type="datetimeFigureOut">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46670-4C00-4FF0-902A-8127DC494FC0}" type="slidenum">
              <a:rPr lang="en-US" smtClean="0"/>
              <a:t>‹#›</a:t>
            </a:fld>
            <a:endParaRPr lang="en-US"/>
          </a:p>
        </p:txBody>
      </p:sp>
    </p:spTree>
    <p:extLst>
      <p:ext uri="{BB962C8B-B14F-4D97-AF65-F5344CB8AC3E}">
        <p14:creationId xmlns:p14="http://schemas.microsoft.com/office/powerpoint/2010/main" val="35534935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67FF9E-7B29-4FC5-8183-82C3ED9862F4}" type="datetimeFigureOut">
              <a:rPr lang="en-US" smtClean="0"/>
              <a:t>4/18/2023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946670-4C00-4FF0-902A-8127DC494FC0}" type="slidenum">
              <a:rPr lang="en-US" smtClean="0"/>
              <a:t>‹#›</a:t>
            </a:fld>
            <a:endParaRPr lang="en-US"/>
          </a:p>
        </p:txBody>
      </p:sp>
    </p:spTree>
    <p:extLst>
      <p:ext uri="{BB962C8B-B14F-4D97-AF65-F5344CB8AC3E}">
        <p14:creationId xmlns:p14="http://schemas.microsoft.com/office/powerpoint/2010/main" val="42225021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67FF9E-7B29-4FC5-8183-82C3ED9862F4}" type="datetimeFigureOut">
              <a:rPr lang="en-US" smtClean="0"/>
              <a:t>4/18/2023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946670-4C00-4FF0-902A-8127DC494FC0}" type="slidenum">
              <a:rPr lang="en-US" smtClean="0"/>
              <a:t>‹#›</a:t>
            </a:fld>
            <a:endParaRPr lang="en-US"/>
          </a:p>
        </p:txBody>
      </p:sp>
    </p:spTree>
    <p:extLst>
      <p:ext uri="{BB962C8B-B14F-4D97-AF65-F5344CB8AC3E}">
        <p14:creationId xmlns:p14="http://schemas.microsoft.com/office/powerpoint/2010/main" val="120679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2388A-C953-4A5B-BD0D-EC9FE2CAC5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0A4B56-5A18-4FFF-8ACF-A1C331BE86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BAF95-5D45-4AD6-A432-829BC3A77A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7FCEB0-AE8A-4834-9DEF-9B786B5EA2BA}"/>
              </a:ext>
            </a:extLst>
          </p:cNvPr>
          <p:cNvSpPr>
            <a:spLocks noGrp="1"/>
          </p:cNvSpPr>
          <p:nvPr>
            <p:ph type="dt" sz="half" idx="10"/>
          </p:nvPr>
        </p:nvSpPr>
        <p:spPr/>
        <p:txBody>
          <a:bodyPr/>
          <a:lstStyle/>
          <a:p>
            <a:fld id="{7E2106DF-5DA1-4BDF-9646-0E7B8677DD96}" type="datetimeFigureOut">
              <a:rPr lang="en-US" smtClean="0"/>
              <a:t>4/18/2023</a:t>
            </a:fld>
            <a:endParaRPr lang="en-US"/>
          </a:p>
        </p:txBody>
      </p:sp>
      <p:sp>
        <p:nvSpPr>
          <p:cNvPr id="6" name="Footer Placeholder 5">
            <a:extLst>
              <a:ext uri="{FF2B5EF4-FFF2-40B4-BE49-F238E27FC236}">
                <a16:creationId xmlns:a16="http://schemas.microsoft.com/office/drawing/2014/main" id="{34345674-CC0C-4002-A7C4-D889F20E2B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50295A-745F-418D-86ED-375F918F1DBA}"/>
              </a:ext>
            </a:extLst>
          </p:cNvPr>
          <p:cNvSpPr>
            <a:spLocks noGrp="1"/>
          </p:cNvSpPr>
          <p:nvPr>
            <p:ph type="sldNum" sz="quarter" idx="12"/>
          </p:nvPr>
        </p:nvSpPr>
        <p:spPr/>
        <p:txBody>
          <a:bodyPr/>
          <a:lstStyle/>
          <a:p>
            <a:fld id="{B36F4FD2-0510-45BE-8E35-343CA2CB8E96}" type="slidenum">
              <a:rPr lang="en-US" smtClean="0"/>
              <a:t>‹#›</a:t>
            </a:fld>
            <a:endParaRPr lang="en-US"/>
          </a:p>
        </p:txBody>
      </p:sp>
    </p:spTree>
    <p:extLst>
      <p:ext uri="{BB962C8B-B14F-4D97-AF65-F5344CB8AC3E}">
        <p14:creationId xmlns:p14="http://schemas.microsoft.com/office/powerpoint/2010/main" val="38804333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67FF9E-7B29-4FC5-8183-82C3ED9862F4}" type="datetimeFigureOut">
              <a:rPr lang="en-US" smtClean="0"/>
              <a:t>4/18/2023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946670-4C00-4FF0-902A-8127DC494FC0}" type="slidenum">
              <a:rPr lang="en-US" smtClean="0"/>
              <a:t>‹#›</a:t>
            </a:fld>
            <a:endParaRPr lang="en-US"/>
          </a:p>
        </p:txBody>
      </p:sp>
    </p:spTree>
    <p:extLst>
      <p:ext uri="{BB962C8B-B14F-4D97-AF65-F5344CB8AC3E}">
        <p14:creationId xmlns:p14="http://schemas.microsoft.com/office/powerpoint/2010/main" val="37885808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167FF9E-7B29-4FC5-8183-82C3ED9862F4}" type="datetimeFigureOut">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46670-4C00-4FF0-902A-8127DC494FC0}" type="slidenum">
              <a:rPr lang="en-US" smtClean="0"/>
              <a:t>‹#›</a:t>
            </a:fld>
            <a:endParaRPr lang="en-US"/>
          </a:p>
        </p:txBody>
      </p:sp>
    </p:spTree>
    <p:extLst>
      <p:ext uri="{BB962C8B-B14F-4D97-AF65-F5344CB8AC3E}">
        <p14:creationId xmlns:p14="http://schemas.microsoft.com/office/powerpoint/2010/main" val="8934242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167FF9E-7B29-4FC5-8183-82C3ED9862F4}" type="datetimeFigureOut">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46670-4C00-4FF0-902A-8127DC494FC0}" type="slidenum">
              <a:rPr lang="en-US" smtClean="0"/>
              <a:t>‹#›</a:t>
            </a:fld>
            <a:endParaRPr lang="en-US"/>
          </a:p>
        </p:txBody>
      </p:sp>
    </p:spTree>
    <p:extLst>
      <p:ext uri="{BB962C8B-B14F-4D97-AF65-F5344CB8AC3E}">
        <p14:creationId xmlns:p14="http://schemas.microsoft.com/office/powerpoint/2010/main" val="40623524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67FF9E-7B29-4FC5-8183-82C3ED9862F4}"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46670-4C00-4FF0-902A-8127DC494FC0}" type="slidenum">
              <a:rPr lang="en-US" smtClean="0"/>
              <a:t>‹#›</a:t>
            </a:fld>
            <a:endParaRPr lang="en-US"/>
          </a:p>
        </p:txBody>
      </p:sp>
    </p:spTree>
    <p:extLst>
      <p:ext uri="{BB962C8B-B14F-4D97-AF65-F5344CB8AC3E}">
        <p14:creationId xmlns:p14="http://schemas.microsoft.com/office/powerpoint/2010/main" val="41250999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67FF9E-7B29-4FC5-8183-82C3ED9862F4}"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46670-4C00-4FF0-902A-8127DC494FC0}" type="slidenum">
              <a:rPr lang="en-US" smtClean="0"/>
              <a:t>‹#›</a:t>
            </a:fld>
            <a:endParaRPr lang="en-US"/>
          </a:p>
        </p:txBody>
      </p:sp>
    </p:spTree>
    <p:extLst>
      <p:ext uri="{BB962C8B-B14F-4D97-AF65-F5344CB8AC3E}">
        <p14:creationId xmlns:p14="http://schemas.microsoft.com/office/powerpoint/2010/main" val="7187028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41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6041D-5D5B-4030-B262-527716BE7D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965B7E-C8D4-461B-AA6A-81F43A5CB0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853F0C-6E5F-4364-B629-DA6A76C2BD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3944A1-5A53-4FFB-BC52-22411FAF1C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A8A926-10F4-40D4-B86A-636F0835D4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0BF491-657B-4BC6-A98D-2EBB46958756}"/>
              </a:ext>
            </a:extLst>
          </p:cNvPr>
          <p:cNvSpPr>
            <a:spLocks noGrp="1"/>
          </p:cNvSpPr>
          <p:nvPr>
            <p:ph type="dt" sz="half" idx="10"/>
          </p:nvPr>
        </p:nvSpPr>
        <p:spPr/>
        <p:txBody>
          <a:bodyPr/>
          <a:lstStyle/>
          <a:p>
            <a:fld id="{7E2106DF-5DA1-4BDF-9646-0E7B8677DD96}" type="datetimeFigureOut">
              <a:rPr lang="en-US" smtClean="0"/>
              <a:t>4/18/2023</a:t>
            </a:fld>
            <a:endParaRPr lang="en-US"/>
          </a:p>
        </p:txBody>
      </p:sp>
      <p:sp>
        <p:nvSpPr>
          <p:cNvPr id="8" name="Footer Placeholder 7">
            <a:extLst>
              <a:ext uri="{FF2B5EF4-FFF2-40B4-BE49-F238E27FC236}">
                <a16:creationId xmlns:a16="http://schemas.microsoft.com/office/drawing/2014/main" id="{88168DD5-AD0F-4236-9780-F9630A61A2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E4F85B-D880-4B89-8F65-1D120FE5BB44}"/>
              </a:ext>
            </a:extLst>
          </p:cNvPr>
          <p:cNvSpPr>
            <a:spLocks noGrp="1"/>
          </p:cNvSpPr>
          <p:nvPr>
            <p:ph type="sldNum" sz="quarter" idx="12"/>
          </p:nvPr>
        </p:nvSpPr>
        <p:spPr/>
        <p:txBody>
          <a:bodyPr/>
          <a:lstStyle/>
          <a:p>
            <a:fld id="{B36F4FD2-0510-45BE-8E35-343CA2CB8E96}" type="slidenum">
              <a:rPr lang="en-US" smtClean="0"/>
              <a:t>‹#›</a:t>
            </a:fld>
            <a:endParaRPr lang="en-US"/>
          </a:p>
        </p:txBody>
      </p:sp>
    </p:spTree>
    <p:extLst>
      <p:ext uri="{BB962C8B-B14F-4D97-AF65-F5344CB8AC3E}">
        <p14:creationId xmlns:p14="http://schemas.microsoft.com/office/powerpoint/2010/main" val="3218010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426AA-AB15-46DF-A596-61704C8DD7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2BDFAB-BA45-4D5C-AF2E-3618F9D478B7}"/>
              </a:ext>
            </a:extLst>
          </p:cNvPr>
          <p:cNvSpPr>
            <a:spLocks noGrp="1"/>
          </p:cNvSpPr>
          <p:nvPr>
            <p:ph type="dt" sz="half" idx="10"/>
          </p:nvPr>
        </p:nvSpPr>
        <p:spPr/>
        <p:txBody>
          <a:bodyPr/>
          <a:lstStyle/>
          <a:p>
            <a:fld id="{7E2106DF-5DA1-4BDF-9646-0E7B8677DD96}" type="datetimeFigureOut">
              <a:rPr lang="en-US" smtClean="0"/>
              <a:t>4/18/2023</a:t>
            </a:fld>
            <a:endParaRPr lang="en-US"/>
          </a:p>
        </p:txBody>
      </p:sp>
      <p:sp>
        <p:nvSpPr>
          <p:cNvPr id="4" name="Footer Placeholder 3">
            <a:extLst>
              <a:ext uri="{FF2B5EF4-FFF2-40B4-BE49-F238E27FC236}">
                <a16:creationId xmlns:a16="http://schemas.microsoft.com/office/drawing/2014/main" id="{A695F6E7-5589-4DBA-8940-7516F80103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C124A7-3DDD-47DF-BCBE-917F6FFE9BE6}"/>
              </a:ext>
            </a:extLst>
          </p:cNvPr>
          <p:cNvSpPr>
            <a:spLocks noGrp="1"/>
          </p:cNvSpPr>
          <p:nvPr>
            <p:ph type="sldNum" sz="quarter" idx="12"/>
          </p:nvPr>
        </p:nvSpPr>
        <p:spPr/>
        <p:txBody>
          <a:bodyPr/>
          <a:lstStyle/>
          <a:p>
            <a:fld id="{B36F4FD2-0510-45BE-8E35-343CA2CB8E96}" type="slidenum">
              <a:rPr lang="en-US" smtClean="0"/>
              <a:t>‹#›</a:t>
            </a:fld>
            <a:endParaRPr lang="en-US"/>
          </a:p>
        </p:txBody>
      </p:sp>
    </p:spTree>
    <p:extLst>
      <p:ext uri="{BB962C8B-B14F-4D97-AF65-F5344CB8AC3E}">
        <p14:creationId xmlns:p14="http://schemas.microsoft.com/office/powerpoint/2010/main" val="966106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BC225C-B5F7-4490-B52D-E41D8E33208B}"/>
              </a:ext>
            </a:extLst>
          </p:cNvPr>
          <p:cNvSpPr>
            <a:spLocks noGrp="1"/>
          </p:cNvSpPr>
          <p:nvPr>
            <p:ph type="dt" sz="half" idx="10"/>
          </p:nvPr>
        </p:nvSpPr>
        <p:spPr/>
        <p:txBody>
          <a:bodyPr/>
          <a:lstStyle/>
          <a:p>
            <a:fld id="{7E2106DF-5DA1-4BDF-9646-0E7B8677DD96}" type="datetimeFigureOut">
              <a:rPr lang="en-US" smtClean="0"/>
              <a:t>4/18/2023</a:t>
            </a:fld>
            <a:endParaRPr lang="en-US"/>
          </a:p>
        </p:txBody>
      </p:sp>
      <p:sp>
        <p:nvSpPr>
          <p:cNvPr id="3" name="Footer Placeholder 2">
            <a:extLst>
              <a:ext uri="{FF2B5EF4-FFF2-40B4-BE49-F238E27FC236}">
                <a16:creationId xmlns:a16="http://schemas.microsoft.com/office/drawing/2014/main" id="{1411DF9F-65F9-40D2-BAEC-B1465D8826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90C2B3-3E90-4518-827C-64F240A5BC93}"/>
              </a:ext>
            </a:extLst>
          </p:cNvPr>
          <p:cNvSpPr>
            <a:spLocks noGrp="1"/>
          </p:cNvSpPr>
          <p:nvPr>
            <p:ph type="sldNum" sz="quarter" idx="12"/>
          </p:nvPr>
        </p:nvSpPr>
        <p:spPr/>
        <p:txBody>
          <a:bodyPr/>
          <a:lstStyle/>
          <a:p>
            <a:fld id="{B36F4FD2-0510-45BE-8E35-343CA2CB8E96}" type="slidenum">
              <a:rPr lang="en-US" smtClean="0"/>
              <a:t>‹#›</a:t>
            </a:fld>
            <a:endParaRPr lang="en-US"/>
          </a:p>
        </p:txBody>
      </p:sp>
    </p:spTree>
    <p:extLst>
      <p:ext uri="{BB962C8B-B14F-4D97-AF65-F5344CB8AC3E}">
        <p14:creationId xmlns:p14="http://schemas.microsoft.com/office/powerpoint/2010/main" val="3224056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2D16B-5E4C-4066-9A9F-68BAFFEB7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91AC12-A31B-4E58-98F0-93A8481B48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F87AAB-FD4B-4FC2-8802-B810AA81C7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1D0451-1122-497A-A9AD-7A7208D15110}"/>
              </a:ext>
            </a:extLst>
          </p:cNvPr>
          <p:cNvSpPr>
            <a:spLocks noGrp="1"/>
          </p:cNvSpPr>
          <p:nvPr>
            <p:ph type="dt" sz="half" idx="10"/>
          </p:nvPr>
        </p:nvSpPr>
        <p:spPr/>
        <p:txBody>
          <a:bodyPr/>
          <a:lstStyle/>
          <a:p>
            <a:fld id="{7E2106DF-5DA1-4BDF-9646-0E7B8677DD96}" type="datetimeFigureOut">
              <a:rPr lang="en-US" smtClean="0"/>
              <a:t>4/18/2023</a:t>
            </a:fld>
            <a:endParaRPr lang="en-US"/>
          </a:p>
        </p:txBody>
      </p:sp>
      <p:sp>
        <p:nvSpPr>
          <p:cNvPr id="6" name="Footer Placeholder 5">
            <a:extLst>
              <a:ext uri="{FF2B5EF4-FFF2-40B4-BE49-F238E27FC236}">
                <a16:creationId xmlns:a16="http://schemas.microsoft.com/office/drawing/2014/main" id="{09356DE4-FE73-4DAD-9993-3D7622CA8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E1AC30-114D-4EA2-8783-BE377EEB0C81}"/>
              </a:ext>
            </a:extLst>
          </p:cNvPr>
          <p:cNvSpPr>
            <a:spLocks noGrp="1"/>
          </p:cNvSpPr>
          <p:nvPr>
            <p:ph type="sldNum" sz="quarter" idx="12"/>
          </p:nvPr>
        </p:nvSpPr>
        <p:spPr/>
        <p:txBody>
          <a:bodyPr/>
          <a:lstStyle/>
          <a:p>
            <a:fld id="{B36F4FD2-0510-45BE-8E35-343CA2CB8E96}" type="slidenum">
              <a:rPr lang="en-US" smtClean="0"/>
              <a:t>‹#›</a:t>
            </a:fld>
            <a:endParaRPr lang="en-US"/>
          </a:p>
        </p:txBody>
      </p:sp>
    </p:spTree>
    <p:extLst>
      <p:ext uri="{BB962C8B-B14F-4D97-AF65-F5344CB8AC3E}">
        <p14:creationId xmlns:p14="http://schemas.microsoft.com/office/powerpoint/2010/main" val="2245121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A866E-53F9-4B1E-AC0C-379F22151F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C5DA85-FFC5-4C43-8DD2-1549784296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44DAB3-91E6-4024-95F2-54A87B060A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F3AAAC-209A-48F7-B131-DCDD2ECF3C82}"/>
              </a:ext>
            </a:extLst>
          </p:cNvPr>
          <p:cNvSpPr>
            <a:spLocks noGrp="1"/>
          </p:cNvSpPr>
          <p:nvPr>
            <p:ph type="dt" sz="half" idx="10"/>
          </p:nvPr>
        </p:nvSpPr>
        <p:spPr/>
        <p:txBody>
          <a:bodyPr/>
          <a:lstStyle/>
          <a:p>
            <a:fld id="{7E2106DF-5DA1-4BDF-9646-0E7B8677DD96}" type="datetimeFigureOut">
              <a:rPr lang="en-US" smtClean="0"/>
              <a:t>4/18/2023</a:t>
            </a:fld>
            <a:endParaRPr lang="en-US"/>
          </a:p>
        </p:txBody>
      </p:sp>
      <p:sp>
        <p:nvSpPr>
          <p:cNvPr id="6" name="Footer Placeholder 5">
            <a:extLst>
              <a:ext uri="{FF2B5EF4-FFF2-40B4-BE49-F238E27FC236}">
                <a16:creationId xmlns:a16="http://schemas.microsoft.com/office/drawing/2014/main" id="{3FB0493D-5F5B-4D1F-9A6F-A7C4A311EB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977448-BDC0-4696-95A1-27D9C13E2A1D}"/>
              </a:ext>
            </a:extLst>
          </p:cNvPr>
          <p:cNvSpPr>
            <a:spLocks noGrp="1"/>
          </p:cNvSpPr>
          <p:nvPr>
            <p:ph type="sldNum" sz="quarter" idx="12"/>
          </p:nvPr>
        </p:nvSpPr>
        <p:spPr/>
        <p:txBody>
          <a:bodyPr/>
          <a:lstStyle/>
          <a:p>
            <a:fld id="{B36F4FD2-0510-45BE-8E35-343CA2CB8E96}" type="slidenum">
              <a:rPr lang="en-US" smtClean="0"/>
              <a:t>‹#›</a:t>
            </a:fld>
            <a:endParaRPr lang="en-US"/>
          </a:p>
        </p:txBody>
      </p:sp>
    </p:spTree>
    <p:extLst>
      <p:ext uri="{BB962C8B-B14F-4D97-AF65-F5344CB8AC3E}">
        <p14:creationId xmlns:p14="http://schemas.microsoft.com/office/powerpoint/2010/main" val="2503963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D03D0C-69C5-415B-86B2-A53076BBF8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BAE149-4DE9-49B6-950B-15278CFFE4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AAE7C3-DB42-4757-970A-4845DDA31A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2106DF-5DA1-4BDF-9646-0E7B8677DD96}" type="datetimeFigureOut">
              <a:rPr lang="en-US" smtClean="0"/>
              <a:t>4/18/2023</a:t>
            </a:fld>
            <a:endParaRPr lang="en-US"/>
          </a:p>
        </p:txBody>
      </p:sp>
      <p:sp>
        <p:nvSpPr>
          <p:cNvPr id="5" name="Footer Placeholder 4">
            <a:extLst>
              <a:ext uri="{FF2B5EF4-FFF2-40B4-BE49-F238E27FC236}">
                <a16:creationId xmlns:a16="http://schemas.microsoft.com/office/drawing/2014/main" id="{916FAAAE-930D-4E64-9AF9-757E0263DC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116953-3DEE-48A5-AE44-D5C77B0AF9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6F4FD2-0510-45BE-8E35-343CA2CB8E96}" type="slidenum">
              <a:rPr lang="en-US" smtClean="0"/>
              <a:t>‹#›</a:t>
            </a:fld>
            <a:endParaRPr lang="en-US"/>
          </a:p>
        </p:txBody>
      </p:sp>
    </p:spTree>
    <p:extLst>
      <p:ext uri="{BB962C8B-B14F-4D97-AF65-F5344CB8AC3E}">
        <p14:creationId xmlns:p14="http://schemas.microsoft.com/office/powerpoint/2010/main" val="1664130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8DDE3"/>
            </a:gs>
            <a:gs pos="41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0F44A0-C284-45FD-B6CB-1728BE9212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4DA259-C0E3-4FBE-9AA4-91990E0F76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60958-8E3B-47AE-91F8-2A6A95C9A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94FD99-39D3-4196-A12D-F3EA904ADC4B}" type="datetimeFigureOut">
              <a:rPr lang="en-US" smtClean="0"/>
              <a:t>4/18/2023</a:t>
            </a:fld>
            <a:endParaRPr lang="en-US"/>
          </a:p>
        </p:txBody>
      </p:sp>
      <p:sp>
        <p:nvSpPr>
          <p:cNvPr id="5" name="Footer Placeholder 4">
            <a:extLst>
              <a:ext uri="{FF2B5EF4-FFF2-40B4-BE49-F238E27FC236}">
                <a16:creationId xmlns:a16="http://schemas.microsoft.com/office/drawing/2014/main" id="{9526AE52-2779-4CFE-85AB-5091F5EA46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DCD005-3B6A-4713-A99B-C11608336E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322B89-BEDE-4F8D-AF5E-D1CCA904F6A8}" type="slidenum">
              <a:rPr lang="en-US" smtClean="0"/>
              <a:t>‹#›</a:t>
            </a:fld>
            <a:endParaRPr lang="en-US"/>
          </a:p>
        </p:txBody>
      </p:sp>
    </p:spTree>
    <p:extLst>
      <p:ext uri="{BB962C8B-B14F-4D97-AF65-F5344CB8AC3E}">
        <p14:creationId xmlns:p14="http://schemas.microsoft.com/office/powerpoint/2010/main" val="25053833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E7E9E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F73A70-17A3-41C9-9A34-76FA8BE7C9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794E86-4E24-4725-AEB9-7AE5444134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823980-C1F0-47F6-AAC4-68932B3F56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218A01-7A15-4D14-A8FA-2D418DF64D8C}" type="datetimeFigureOut">
              <a:rPr lang="en-US" smtClean="0"/>
              <a:t>4/18/2023</a:t>
            </a:fld>
            <a:endParaRPr lang="en-US"/>
          </a:p>
        </p:txBody>
      </p:sp>
      <p:sp>
        <p:nvSpPr>
          <p:cNvPr id="5" name="Footer Placeholder 4">
            <a:extLst>
              <a:ext uri="{FF2B5EF4-FFF2-40B4-BE49-F238E27FC236}">
                <a16:creationId xmlns:a16="http://schemas.microsoft.com/office/drawing/2014/main" id="{E3C46712-4EAD-41F1-BC05-F1D6DB593E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9AB16F-BA65-4AA1-85F0-A5461A9C0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F2966C-520B-457A-B1CD-A87A4E65AB2A}" type="slidenum">
              <a:rPr lang="en-US" smtClean="0"/>
              <a:t>‹#›</a:t>
            </a:fld>
            <a:endParaRPr lang="en-US"/>
          </a:p>
        </p:txBody>
      </p:sp>
    </p:spTree>
    <p:extLst>
      <p:ext uri="{BB962C8B-B14F-4D97-AF65-F5344CB8AC3E}">
        <p14:creationId xmlns:p14="http://schemas.microsoft.com/office/powerpoint/2010/main" val="4059599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67FF9E-7B29-4FC5-8183-82C3ED9862F4}" type="datetimeFigureOut">
              <a:rPr lang="en-US" smtClean="0"/>
              <a:t>4/18/2023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946670-4C00-4FF0-902A-8127DC494FC0}" type="slidenum">
              <a:rPr lang="en-US" smtClean="0"/>
              <a:t>‹#›</a:t>
            </a:fld>
            <a:endParaRPr lang="en-US"/>
          </a:p>
        </p:txBody>
      </p:sp>
    </p:spTree>
    <p:extLst>
      <p:ext uri="{BB962C8B-B14F-4D97-AF65-F5344CB8AC3E}">
        <p14:creationId xmlns:p14="http://schemas.microsoft.com/office/powerpoint/2010/main" val="168373951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1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0.svg"/><Relationship Id="rId7" Type="http://schemas.openxmlformats.org/officeDocument/2006/relationships/diagramColors" Target="../diagrams/colors2.xml"/><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23.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4.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image" Target="../media/image55.jpg"/><Relationship Id="rId1" Type="http://schemas.openxmlformats.org/officeDocument/2006/relationships/slideLayout" Target="../slideLayouts/slideLayout1.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svg"/><Relationship Id="rId7" Type="http://schemas.openxmlformats.org/officeDocument/2006/relationships/image" Target="../media/image71.svg"/><Relationship Id="rId2" Type="http://schemas.openxmlformats.org/officeDocument/2006/relationships/image" Target="../media/image66.png"/><Relationship Id="rId1" Type="http://schemas.openxmlformats.org/officeDocument/2006/relationships/slideLayout" Target="../slideLayouts/slideLayout40.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3.sv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slideLayout" Target="../slideLayouts/slideLayout1.xml"/><Relationship Id="rId16" Type="http://schemas.openxmlformats.org/officeDocument/2006/relationships/image" Target="../media/image32.svg"/><Relationship Id="rId1" Type="http://schemas.openxmlformats.org/officeDocument/2006/relationships/themeOverride" Target="../theme/themeOverride1.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4.svg"/><Relationship Id="rId7" Type="http://schemas.openxmlformats.org/officeDocument/2006/relationships/diagramColors" Target="../diagrams/colors1.xml"/><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16" name="Rounded Rectangle 15"/>
          <p:cNvSpPr/>
          <p:nvPr/>
        </p:nvSpPr>
        <p:spPr>
          <a:xfrm rot="20734436">
            <a:off x="-25950" y="-2213131"/>
            <a:ext cx="12806907" cy="7433899"/>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p:cNvSpPr/>
          <p:nvPr/>
        </p:nvSpPr>
        <p:spPr>
          <a:xfrm rot="20734436">
            <a:off x="-25949" y="-2213132"/>
            <a:ext cx="12806907" cy="7433899"/>
          </a:xfrm>
          <a:prstGeom prst="roundRect">
            <a:avLst/>
          </a:prstGeom>
          <a:solidFill>
            <a:srgbClr val="FFC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p:cNvSpPr txBox="1">
            <a:spLocks/>
          </p:cNvSpPr>
          <p:nvPr/>
        </p:nvSpPr>
        <p:spPr>
          <a:xfrm>
            <a:off x="1173191" y="2436534"/>
            <a:ext cx="6951333" cy="12105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b="1" dirty="0">
                <a:latin typeface="Amasis MT Pro Black" panose="02040A04050005020304" pitchFamily="18" charset="0"/>
              </a:rPr>
              <a:t>ErinaOnlineShopping.com </a:t>
            </a:r>
          </a:p>
          <a:p>
            <a:r>
              <a:rPr lang="en-US" sz="4400" b="1" dirty="0">
                <a:solidFill>
                  <a:schemeClr val="tx1">
                    <a:lumMod val="50000"/>
                    <a:lumOff val="50000"/>
                  </a:schemeClr>
                </a:solidFill>
              </a:rPr>
              <a:t>Project Progress</a:t>
            </a:r>
            <a:endParaRPr lang="en-US" b="1" dirty="0">
              <a:solidFill>
                <a:schemeClr val="tx1">
                  <a:lumMod val="50000"/>
                  <a:lumOff val="50000"/>
                </a:schemeClr>
              </a:solidFill>
              <a:latin typeface="Raleway Bold" panose="020B0803030101060003" pitchFamily="34" charset="0"/>
            </a:endParaRPr>
          </a:p>
        </p:txBody>
      </p:sp>
      <p:sp>
        <p:nvSpPr>
          <p:cNvPr id="21" name="TextBox 20"/>
          <p:cNvSpPr txBox="1"/>
          <p:nvPr/>
        </p:nvSpPr>
        <p:spPr>
          <a:xfrm>
            <a:off x="8374743" y="5225143"/>
            <a:ext cx="184731" cy="369332"/>
          </a:xfrm>
          <a:prstGeom prst="rect">
            <a:avLst/>
          </a:prstGeom>
          <a:noFill/>
        </p:spPr>
        <p:txBody>
          <a:bodyPr wrap="none" rtlCol="0">
            <a:spAutoFit/>
          </a:bodyPr>
          <a:lstStyle/>
          <a:p>
            <a:endParaRPr lang="en-US" dirty="0"/>
          </a:p>
        </p:txBody>
      </p:sp>
      <p:sp>
        <p:nvSpPr>
          <p:cNvPr id="25" name="Hexagon 24"/>
          <p:cNvSpPr/>
          <p:nvPr/>
        </p:nvSpPr>
        <p:spPr>
          <a:xfrm rot="5400000">
            <a:off x="8837976" y="1177599"/>
            <a:ext cx="2850598" cy="2719004"/>
          </a:xfrm>
          <a:prstGeom prst="hexagon">
            <a:avLst/>
          </a:prstGeom>
          <a:solidFill>
            <a:srgbClr val="7030A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3053" y="1583498"/>
            <a:ext cx="1751989" cy="2026595"/>
          </a:xfrm>
          <a:prstGeom prst="rect">
            <a:avLst/>
          </a:prstGeom>
        </p:spPr>
      </p:pic>
      <p:sp>
        <p:nvSpPr>
          <p:cNvPr id="27" name="Oval 26"/>
          <p:cNvSpPr/>
          <p:nvPr/>
        </p:nvSpPr>
        <p:spPr>
          <a:xfrm>
            <a:off x="10655762" y="4662620"/>
            <a:ext cx="1934029" cy="1934029"/>
          </a:xfrm>
          <a:prstGeom prst="ellipse">
            <a:avLst/>
          </a:prstGeom>
          <a:noFill/>
          <a:ln w="381000">
            <a:gradFill>
              <a:gsLst>
                <a:gs pos="0">
                  <a:srgbClr val="FFC000"/>
                </a:gs>
                <a:gs pos="100000">
                  <a:srgbClr val="7030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365249" y="5284380"/>
            <a:ext cx="1803030" cy="1803030"/>
          </a:xfrm>
          <a:prstGeom prst="ellipse">
            <a:avLst/>
          </a:prstGeom>
          <a:noFill/>
          <a:ln w="381000">
            <a:gradFill>
              <a:gsLst>
                <a:gs pos="0">
                  <a:srgbClr val="FFC000"/>
                </a:gs>
                <a:gs pos="100000">
                  <a:srgbClr val="7030A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937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42077450-0C7E-443A-A73A-9B4A55794CB8}"/>
              </a:ext>
            </a:extLst>
          </p:cNvPr>
          <p:cNvSpPr/>
          <p:nvPr/>
        </p:nvSpPr>
        <p:spPr>
          <a:xfrm rot="233751">
            <a:off x="2002748" y="933058"/>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C405D8CC-F819-4AF7-A6BA-98DE6B2A4C40}"/>
              </a:ext>
            </a:extLst>
          </p:cNvPr>
          <p:cNvSpPr/>
          <p:nvPr/>
        </p:nvSpPr>
        <p:spPr>
          <a:xfrm>
            <a:off x="1335314" y="307390"/>
            <a:ext cx="4760686" cy="1045029"/>
          </a:xfrm>
          <a:prstGeom prst="roundRect">
            <a:avLst/>
          </a:prstGeom>
          <a:gradFill flip="none" rotWithShape="1">
            <a:gsLst>
              <a:gs pos="0">
                <a:srgbClr val="FF6600"/>
              </a:gs>
              <a:gs pos="100000">
                <a:srgbClr val="FF0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A1182707-A74A-4892-94E9-3A75C88459A6}"/>
              </a:ext>
            </a:extLst>
          </p:cNvPr>
          <p:cNvSpPr/>
          <p:nvPr/>
        </p:nvSpPr>
        <p:spPr>
          <a:xfrm>
            <a:off x="234181" y="133222"/>
            <a:ext cx="1359877" cy="6146454"/>
          </a:xfrm>
          <a:prstGeom prst="roundRect">
            <a:avLst>
              <a:gd name="adj" fmla="val 19869"/>
            </a:avLst>
          </a:prstGeom>
          <a:noFill/>
          <a:ln w="142875">
            <a:gradFill flip="none" rotWithShape="1">
              <a:gsLst>
                <a:gs pos="0">
                  <a:schemeClr val="accent1">
                    <a:lumMod val="5000"/>
                    <a:lumOff val="95000"/>
                  </a:schemeClr>
                </a:gs>
                <a:gs pos="100000">
                  <a:schemeClr val="bg1"/>
                </a:gs>
                <a:gs pos="65000">
                  <a:schemeClr val="bg1"/>
                </a:gs>
              </a:gsLst>
              <a:lin ang="16200000" scaled="1"/>
              <a:tileRect/>
            </a:gradFill>
          </a:ln>
          <a:effectLst>
            <a:outerShdw blurRad="50800" dist="177800" dir="5400000" algn="t" rotWithShape="0">
              <a:prstClr val="black">
                <a:alpha val="22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a:extLst>
              <a:ext uri="{FF2B5EF4-FFF2-40B4-BE49-F238E27FC236}">
                <a16:creationId xmlns:a16="http://schemas.microsoft.com/office/drawing/2014/main" id="{9D515FB7-4EC4-4032-AE99-44D499C1D8F9}"/>
              </a:ext>
            </a:extLst>
          </p:cNvPr>
          <p:cNvGrpSpPr/>
          <p:nvPr/>
        </p:nvGrpSpPr>
        <p:grpSpPr>
          <a:xfrm>
            <a:off x="1594058" y="406644"/>
            <a:ext cx="4213888" cy="846520"/>
            <a:chOff x="6746631" y="2212814"/>
            <a:chExt cx="4213888" cy="846520"/>
          </a:xfrm>
        </p:grpSpPr>
        <p:sp>
          <p:nvSpPr>
            <p:cNvPr id="29" name="Rectangle: Rounded Corners 28">
              <a:extLst>
                <a:ext uri="{FF2B5EF4-FFF2-40B4-BE49-F238E27FC236}">
                  <a16:creationId xmlns:a16="http://schemas.microsoft.com/office/drawing/2014/main" id="{56EFAE1A-9529-4A5E-8C20-97D3EFB01FAB}"/>
                </a:ext>
              </a:extLst>
            </p:cNvPr>
            <p:cNvSpPr/>
            <p:nvPr/>
          </p:nvSpPr>
          <p:spPr>
            <a:xfrm>
              <a:off x="6746631" y="2212814"/>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E7507B52-4132-475F-A310-8509C71F54EC}"/>
                </a:ext>
              </a:extLst>
            </p:cNvPr>
            <p:cNvGrpSpPr/>
            <p:nvPr/>
          </p:nvGrpSpPr>
          <p:grpSpPr>
            <a:xfrm>
              <a:off x="6908779" y="2275450"/>
              <a:ext cx="3936721" cy="711200"/>
              <a:chOff x="6908779" y="2275450"/>
              <a:chExt cx="3936721" cy="711200"/>
            </a:xfrm>
          </p:grpSpPr>
          <p:cxnSp>
            <p:nvCxnSpPr>
              <p:cNvPr id="36" name="Straight Connector 35">
                <a:extLst>
                  <a:ext uri="{FF2B5EF4-FFF2-40B4-BE49-F238E27FC236}">
                    <a16:creationId xmlns:a16="http://schemas.microsoft.com/office/drawing/2014/main" id="{6F6F03C3-E207-4E7E-95CD-B13177F2F793}"/>
                  </a:ext>
                </a:extLst>
              </p:cNvPr>
              <p:cNvCxnSpPr/>
              <p:nvPr/>
            </p:nvCxnSpPr>
            <p:spPr>
              <a:xfrm>
                <a:off x="7823179" y="2275450"/>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D546EFC-2A31-4D04-9FD5-DCE70508A197}"/>
                  </a:ext>
                </a:extLst>
              </p:cNvPr>
              <p:cNvSpPr txBox="1"/>
              <p:nvPr/>
            </p:nvSpPr>
            <p:spPr>
              <a:xfrm>
                <a:off x="7074788" y="2275450"/>
                <a:ext cx="568150" cy="369332"/>
              </a:xfrm>
              <a:prstGeom prst="rect">
                <a:avLst/>
              </a:prstGeom>
              <a:noFill/>
            </p:spPr>
            <p:txBody>
              <a:bodyPr wrap="square" rtlCol="0">
                <a:spAutoFit/>
              </a:bodyPr>
              <a:lstStyle/>
              <a:p>
                <a:pPr algn="ctr"/>
                <a:r>
                  <a:rPr lang="en-US" b="1" dirty="0">
                    <a:latin typeface="Century Gothic" panose="020B0502020202020204" pitchFamily="34" charset="0"/>
                  </a:rPr>
                  <a:t>04</a:t>
                </a:r>
              </a:p>
            </p:txBody>
          </p:sp>
          <p:sp>
            <p:nvSpPr>
              <p:cNvPr id="38" name="TextBox 37">
                <a:extLst>
                  <a:ext uri="{FF2B5EF4-FFF2-40B4-BE49-F238E27FC236}">
                    <a16:creationId xmlns:a16="http://schemas.microsoft.com/office/drawing/2014/main" id="{7BD1CE2B-68FB-4DEF-B581-FD487B2AF646}"/>
                  </a:ext>
                </a:extLst>
              </p:cNvPr>
              <p:cNvSpPr txBox="1"/>
              <p:nvPr/>
            </p:nvSpPr>
            <p:spPr>
              <a:xfrm>
                <a:off x="6908779" y="2631050"/>
                <a:ext cx="870858" cy="276999"/>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PM</a:t>
                </a:r>
                <a:endParaRPr lang="en-US" dirty="0"/>
              </a:p>
            </p:txBody>
          </p:sp>
          <p:sp>
            <p:nvSpPr>
              <p:cNvPr id="39" name="TextBox 38">
                <a:extLst>
                  <a:ext uri="{FF2B5EF4-FFF2-40B4-BE49-F238E27FC236}">
                    <a16:creationId xmlns:a16="http://schemas.microsoft.com/office/drawing/2014/main" id="{5F5D0B16-08BB-491D-BCA2-CCEDEBC0F36A}"/>
                  </a:ext>
                </a:extLst>
              </p:cNvPr>
              <p:cNvSpPr txBox="1"/>
              <p:nvPr/>
            </p:nvSpPr>
            <p:spPr>
              <a:xfrm>
                <a:off x="7865609" y="2275450"/>
                <a:ext cx="2556744" cy="276999"/>
              </a:xfrm>
              <a:prstGeom prst="rect">
                <a:avLst/>
              </a:prstGeom>
              <a:noFill/>
            </p:spPr>
            <p:txBody>
              <a:bodyPr wrap="square" rtlCol="0">
                <a:spAutoFit/>
              </a:bodyPr>
              <a:lstStyle/>
              <a:p>
                <a:r>
                  <a:rPr lang="en-US" sz="1200" b="1" dirty="0">
                    <a:solidFill>
                      <a:srgbClr val="C90200"/>
                    </a:solidFill>
                    <a:latin typeface="Century Gothic" panose="020B0502020202020204" pitchFamily="34" charset="0"/>
                  </a:rPr>
                  <a:t>QUALITY MANAGEMENT</a:t>
                </a:r>
              </a:p>
            </p:txBody>
          </p:sp>
          <p:sp>
            <p:nvSpPr>
              <p:cNvPr id="40" name="TextBox 39">
                <a:extLst>
                  <a:ext uri="{FF2B5EF4-FFF2-40B4-BE49-F238E27FC236}">
                    <a16:creationId xmlns:a16="http://schemas.microsoft.com/office/drawing/2014/main" id="{E07584F1-B5AA-450B-A683-676AA0D19386}"/>
                  </a:ext>
                </a:extLst>
              </p:cNvPr>
              <p:cNvSpPr txBox="1"/>
              <p:nvPr/>
            </p:nvSpPr>
            <p:spPr>
              <a:xfrm>
                <a:off x="7878200" y="2495006"/>
                <a:ext cx="2339574" cy="369332"/>
              </a:xfrm>
              <a:prstGeom prst="rect">
                <a:avLst/>
              </a:prstGeom>
              <a:noFill/>
            </p:spPr>
            <p:txBody>
              <a:bodyPr wrap="square" rtlCol="0">
                <a:spAutoFit/>
              </a:bodyPr>
              <a:lstStyle/>
              <a:p>
                <a:r>
                  <a:rPr lang="en-US" sz="900" dirty="0">
                    <a:solidFill>
                      <a:schemeClr val="bg1">
                        <a:lumMod val="50000"/>
                      </a:schemeClr>
                    </a:solidFill>
                    <a:latin typeface="Century Gothic" panose="020B0502020202020204" pitchFamily="34" charset="0"/>
                  </a:rPr>
                  <a:t>Ensures software ensures the quality expectations and needs of the clients</a:t>
                </a:r>
              </a:p>
            </p:txBody>
          </p:sp>
          <p:pic>
            <p:nvPicPr>
              <p:cNvPr id="88" name="Graphic 87" descr="Briefcase">
                <a:extLst>
                  <a:ext uri="{FF2B5EF4-FFF2-40B4-BE49-F238E27FC236}">
                    <a16:creationId xmlns:a16="http://schemas.microsoft.com/office/drawing/2014/main" id="{8132529D-DFEF-4075-93B5-17D41ED3EC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88300" y="2402350"/>
                <a:ext cx="457200" cy="457200"/>
              </a:xfrm>
              <a:prstGeom prst="rect">
                <a:avLst/>
              </a:prstGeom>
            </p:spPr>
          </p:pic>
        </p:grpSp>
      </p:grpSp>
      <p:sp>
        <p:nvSpPr>
          <p:cNvPr id="30" name="Rectangle: Top Corners Rounded 29">
            <a:extLst>
              <a:ext uri="{FF2B5EF4-FFF2-40B4-BE49-F238E27FC236}">
                <a16:creationId xmlns:a16="http://schemas.microsoft.com/office/drawing/2014/main" id="{7B6B919B-3E19-4753-B00E-D8F2BB37ED65}"/>
              </a:ext>
            </a:extLst>
          </p:cNvPr>
          <p:cNvSpPr/>
          <p:nvPr/>
        </p:nvSpPr>
        <p:spPr>
          <a:xfrm rot="5400000">
            <a:off x="1216964" y="638874"/>
            <a:ext cx="812800" cy="348343"/>
          </a:xfrm>
          <a:prstGeom prst="round2SameRect">
            <a:avLst/>
          </a:prstGeom>
          <a:gradFill flip="none" rotWithShape="1">
            <a:gsLst>
              <a:gs pos="10000">
                <a:srgbClr val="FF6600"/>
              </a:gs>
              <a:gs pos="81460">
                <a:srgbClr val="FF1500"/>
              </a:gs>
              <a:gs pos="100000">
                <a:schemeClr val="tx1"/>
              </a:gs>
            </a:gsLst>
            <a:lin ang="5400000" scaled="1"/>
            <a:tileRect/>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3" descr="Diagram&#10;&#10;Description automatically generated">
            <a:extLst>
              <a:ext uri="{FF2B5EF4-FFF2-40B4-BE49-F238E27FC236}">
                <a16:creationId xmlns:a16="http://schemas.microsoft.com/office/drawing/2014/main" id="{3D114AA5-3D74-47B7-E3AC-28FB02BC5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2940" y="307389"/>
            <a:ext cx="4534094" cy="3752232"/>
          </a:xfrm>
          <a:prstGeom prst="rect">
            <a:avLst/>
          </a:prstGeom>
        </p:spPr>
      </p:pic>
      <p:sp>
        <p:nvSpPr>
          <p:cNvPr id="6" name="TextBox 5">
            <a:extLst>
              <a:ext uri="{FF2B5EF4-FFF2-40B4-BE49-F238E27FC236}">
                <a16:creationId xmlns:a16="http://schemas.microsoft.com/office/drawing/2014/main" id="{8A3A24AF-DB16-5614-B029-D8BA45891EC5}"/>
              </a:ext>
            </a:extLst>
          </p:cNvPr>
          <p:cNvSpPr txBox="1"/>
          <p:nvPr/>
        </p:nvSpPr>
        <p:spPr>
          <a:xfrm>
            <a:off x="2023606" y="4210727"/>
            <a:ext cx="9067435" cy="1200329"/>
          </a:xfrm>
          <a:prstGeom prst="rect">
            <a:avLst/>
          </a:prstGeom>
          <a:solidFill>
            <a:schemeClr val="accent6">
              <a:lumMod val="60000"/>
              <a:lumOff val="40000"/>
            </a:schemeClr>
          </a:solid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Using activity list, constraints, resource requirement and Historical information as input, we used expert judgement, analogues estimating and simulation methods we got, Activity Duration Estimates, Basis of  Estimate and Activity List Update for the next management plans.</a:t>
            </a:r>
          </a:p>
        </p:txBody>
      </p:sp>
      <p:sp>
        <p:nvSpPr>
          <p:cNvPr id="7" name="Rounded Rectangle 6">
            <a:extLst>
              <a:ext uri="{FF2B5EF4-FFF2-40B4-BE49-F238E27FC236}">
                <a16:creationId xmlns:a16="http://schemas.microsoft.com/office/drawing/2014/main" id="{73334DEC-E6DB-28E9-7244-81850DB4DEF3}"/>
              </a:ext>
            </a:extLst>
          </p:cNvPr>
          <p:cNvSpPr/>
          <p:nvPr/>
        </p:nvSpPr>
        <p:spPr>
          <a:xfrm>
            <a:off x="2023606" y="5714980"/>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roboto"/>
              </a:rPr>
              <a:t>View</a:t>
            </a:r>
            <a:r>
              <a:rPr kumimoji="0" lang="en-US" sz="1800" b="0" i="0" u="none" strike="noStrike" kern="1200" cap="none" spc="0" normalizeH="0" baseline="0" noProof="0" dirty="0">
                <a:ln>
                  <a:noFill/>
                </a:ln>
                <a:solidFill>
                  <a:prstClr val="black"/>
                </a:solidFill>
                <a:effectLst/>
                <a:uLnTx/>
                <a:uFillTx/>
                <a:latin typeface="roboto"/>
                <a:ea typeface="+mn-ea"/>
                <a:cs typeface="+mn-cs"/>
              </a:rPr>
              <a:t> Slides</a:t>
            </a:r>
          </a:p>
        </p:txBody>
      </p:sp>
      <p:sp>
        <p:nvSpPr>
          <p:cNvPr id="3" name="Rounded Rectangle 6">
            <a:extLst>
              <a:ext uri="{FF2B5EF4-FFF2-40B4-BE49-F238E27FC236}">
                <a16:creationId xmlns:a16="http://schemas.microsoft.com/office/drawing/2014/main" id="{F00C12FF-E0E2-C49E-D613-E1E7B976513E}"/>
              </a:ext>
            </a:extLst>
          </p:cNvPr>
          <p:cNvSpPr/>
          <p:nvPr/>
        </p:nvSpPr>
        <p:spPr>
          <a:xfrm>
            <a:off x="9509760" y="5714980"/>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roboto"/>
              </a:rPr>
              <a:t>By Frehiwet</a:t>
            </a: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889070971"/>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ppt_w/2"/>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ppt_w</p:attrName>
                                            </p:attrNameLst>
                                          </p:cBhvr>
                                          <p:tavLst>
                                            <p:tav tm="0">
                                              <p:val>
                                                <p:fltVal val="0"/>
                                              </p:val>
                                            </p:tav>
                                            <p:tav tm="100000">
                                              <p:val>
                                                <p:strVal val="#ppt_w"/>
                                              </p:val>
                                            </p:tav>
                                          </p:tavLst>
                                        </p:anim>
                                        <p:anim calcmode="lin" valueType="num">
                                          <p:cBhvr>
                                            <p:cTn id="10" dur="500" fill="hold"/>
                                            <p:tgtEl>
                                              <p:spTgt spid="30"/>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ppt_x</p:attrName>
                                            </p:attrNameLst>
                                          </p:cBhvr>
                                          <p:tavLst>
                                            <p:tav tm="0">
                                              <p:val>
                                                <p:strVal val="#ppt_x-#ppt_w/2"/>
                                              </p:val>
                                            </p:tav>
                                            <p:tav tm="100000">
                                              <p:val>
                                                <p:strVal val="#ppt_x"/>
                                              </p:val>
                                            </p:tav>
                                          </p:tavLst>
                                        </p:anim>
                                        <p:anim calcmode="lin" valueType="num">
                                          <p:cBhvr>
                                            <p:cTn id="15" dur="500" fill="hold"/>
                                            <p:tgtEl>
                                              <p:spTgt spid="28"/>
                                            </p:tgtEl>
                                            <p:attrNameLst>
                                              <p:attrName>ppt_y</p:attrName>
                                            </p:attrNameLst>
                                          </p:cBhvr>
                                          <p:tavLst>
                                            <p:tav tm="0">
                                              <p:val>
                                                <p:strVal val="#ppt_y"/>
                                              </p:val>
                                            </p:tav>
                                            <p:tav tm="100000">
                                              <p:val>
                                                <p:strVal val="#ppt_y"/>
                                              </p:val>
                                            </p:tav>
                                          </p:tavLst>
                                        </p:anim>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8" fill="hold" nodeType="afterEffect">
                                      <p:stCondLst>
                                        <p:cond delay="0"/>
                                      </p:stCondLst>
                                      <p:childTnLst>
                                        <p:set>
                                          <p:cBhvr>
                                            <p:cTn id="20" dur="1" fill="hold">
                                              <p:stCondLst>
                                                <p:cond delay="0"/>
                                              </p:stCondLst>
                                            </p:cTn>
                                            <p:tgtEl>
                                              <p:spTgt spid="106"/>
                                            </p:tgtEl>
                                            <p:attrNameLst>
                                              <p:attrName>style.visibility</p:attrName>
                                            </p:attrNameLst>
                                          </p:cBhvr>
                                          <p:to>
                                            <p:strVal val="visible"/>
                                          </p:to>
                                        </p:set>
                                        <p:anim calcmode="lin" valueType="num">
                                          <p:cBhvr>
                                            <p:cTn id="21" dur="500" fill="hold"/>
                                            <p:tgtEl>
                                              <p:spTgt spid="106"/>
                                            </p:tgtEl>
                                            <p:attrNameLst>
                                              <p:attrName>ppt_x</p:attrName>
                                            </p:attrNameLst>
                                          </p:cBhvr>
                                          <p:tavLst>
                                            <p:tav tm="0">
                                              <p:val>
                                                <p:strVal val="#ppt_x-#ppt_w/2"/>
                                              </p:val>
                                            </p:tav>
                                            <p:tav tm="100000">
                                              <p:val>
                                                <p:strVal val="#ppt_x"/>
                                              </p:val>
                                            </p:tav>
                                          </p:tavLst>
                                        </p:anim>
                                        <p:anim calcmode="lin" valueType="num">
                                          <p:cBhvr>
                                            <p:cTn id="22" dur="500" fill="hold"/>
                                            <p:tgtEl>
                                              <p:spTgt spid="106"/>
                                            </p:tgtEl>
                                            <p:attrNameLst>
                                              <p:attrName>ppt_y</p:attrName>
                                            </p:attrNameLst>
                                          </p:cBhvr>
                                          <p:tavLst>
                                            <p:tav tm="0">
                                              <p:val>
                                                <p:strVal val="#ppt_y"/>
                                              </p:val>
                                            </p:tav>
                                            <p:tav tm="100000">
                                              <p:val>
                                                <p:strVal val="#ppt_y"/>
                                              </p:val>
                                            </p:tav>
                                          </p:tavLst>
                                        </p:anim>
                                        <p:anim calcmode="lin" valueType="num">
                                          <p:cBhvr>
                                            <p:cTn id="23" dur="500" fill="hold"/>
                                            <p:tgtEl>
                                              <p:spTgt spid="106"/>
                                            </p:tgtEl>
                                            <p:attrNameLst>
                                              <p:attrName>ppt_w</p:attrName>
                                            </p:attrNameLst>
                                          </p:cBhvr>
                                          <p:tavLst>
                                            <p:tav tm="0">
                                              <p:val>
                                                <p:fltVal val="0"/>
                                              </p:val>
                                            </p:tav>
                                            <p:tav tm="100000">
                                              <p:val>
                                                <p:strVal val="#ppt_w"/>
                                              </p:val>
                                            </p:tav>
                                          </p:tavLst>
                                        </p:anim>
                                        <p:anim calcmode="lin" valueType="num">
                                          <p:cBhvr>
                                            <p:cTn id="24" dur="500" fill="hold"/>
                                            <p:tgtEl>
                                              <p:spTgt spid="106"/>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11"/>
                                            </p:tgtEl>
                                            <p:attrNameLst>
                                              <p:attrName>style.visibility</p:attrName>
                                            </p:attrNameLst>
                                          </p:cBhvr>
                                          <p:to>
                                            <p:strVal val="visible"/>
                                          </p:to>
                                        </p:set>
                                        <p:animEffect transition="in" filter="fade">
                                          <p:cBhvr>
                                            <p:cTn id="28" dur="500"/>
                                            <p:tgtEl>
                                              <p:spTgt spid="11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par>
                              <p:cTn id="41" fill="hold">
                                <p:stCondLst>
                                  <p:cond delay="0"/>
                                </p:stCondLst>
                                <p:childTnLst>
                                  <p:par>
                                    <p:cTn id="42" presetID="2" presetClass="entr" presetSubtype="4" fill="hold" grpId="0" nodeType="afterEffect" p14:presetBounceEnd="60000">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14:bounceEnd="60000">
                                          <p:cBhvr additive="base">
                                            <p:cTn id="44" dur="750" fill="hold"/>
                                            <p:tgtEl>
                                              <p:spTgt spid="3"/>
                                            </p:tgtEl>
                                            <p:attrNameLst>
                                              <p:attrName>ppt_x</p:attrName>
                                            </p:attrNameLst>
                                          </p:cBhvr>
                                          <p:tavLst>
                                            <p:tav tm="0">
                                              <p:val>
                                                <p:strVal val="#ppt_x"/>
                                              </p:val>
                                            </p:tav>
                                            <p:tav tm="100000">
                                              <p:val>
                                                <p:strVal val="#ppt_x"/>
                                              </p:val>
                                            </p:tav>
                                          </p:tavLst>
                                        </p:anim>
                                        <p:anim calcmode="lin" valueType="num" p14:bounceEnd="60000">
                                          <p:cBhvr additive="base">
                                            <p:cTn id="45"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28" grpId="0" animBg="1"/>
          <p:bldP spid="30" grpId="0" animBg="1"/>
          <p:bldP spid="6" grpId="0" animBg="1"/>
          <p:bldP spid="7" grpId="0" animBg="1"/>
          <p:bldP spid="3"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ppt_w/2"/>
                                              </p:val>
                                            </p:tav>
                                            <p:tav tm="100000">
                                              <p:val>
                                                <p:strVal val="#ppt_x"/>
                                              </p:val>
                                            </p:tav>
                                          </p:tavLst>
                                        </p:anim>
                                        <p:anim calcmode="lin" valueType="num">
                                          <p:cBhvr>
                                            <p:cTn id="8" dur="500" fill="hold"/>
                                            <p:tgtEl>
                                              <p:spTgt spid="30"/>
                                            </p:tgtEl>
                                            <p:attrNameLst>
                                              <p:attrName>ppt_y</p:attrName>
                                            </p:attrNameLst>
                                          </p:cBhvr>
                                          <p:tavLst>
                                            <p:tav tm="0">
                                              <p:val>
                                                <p:strVal val="#ppt_y"/>
                                              </p:val>
                                            </p:tav>
                                            <p:tav tm="100000">
                                              <p:val>
                                                <p:strVal val="#ppt_y"/>
                                              </p:val>
                                            </p:tav>
                                          </p:tavLst>
                                        </p:anim>
                                        <p:anim calcmode="lin" valueType="num">
                                          <p:cBhvr>
                                            <p:cTn id="9" dur="500" fill="hold"/>
                                            <p:tgtEl>
                                              <p:spTgt spid="30"/>
                                            </p:tgtEl>
                                            <p:attrNameLst>
                                              <p:attrName>ppt_w</p:attrName>
                                            </p:attrNameLst>
                                          </p:cBhvr>
                                          <p:tavLst>
                                            <p:tav tm="0">
                                              <p:val>
                                                <p:fltVal val="0"/>
                                              </p:val>
                                            </p:tav>
                                            <p:tav tm="100000">
                                              <p:val>
                                                <p:strVal val="#ppt_w"/>
                                              </p:val>
                                            </p:tav>
                                          </p:tavLst>
                                        </p:anim>
                                        <p:anim calcmode="lin" valueType="num">
                                          <p:cBhvr>
                                            <p:cTn id="10" dur="500" fill="hold"/>
                                            <p:tgtEl>
                                              <p:spTgt spid="30"/>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ppt_x</p:attrName>
                                            </p:attrNameLst>
                                          </p:cBhvr>
                                          <p:tavLst>
                                            <p:tav tm="0">
                                              <p:val>
                                                <p:strVal val="#ppt_x-#ppt_w/2"/>
                                              </p:val>
                                            </p:tav>
                                            <p:tav tm="100000">
                                              <p:val>
                                                <p:strVal val="#ppt_x"/>
                                              </p:val>
                                            </p:tav>
                                          </p:tavLst>
                                        </p:anim>
                                        <p:anim calcmode="lin" valueType="num">
                                          <p:cBhvr>
                                            <p:cTn id="15" dur="500" fill="hold"/>
                                            <p:tgtEl>
                                              <p:spTgt spid="28"/>
                                            </p:tgtEl>
                                            <p:attrNameLst>
                                              <p:attrName>ppt_y</p:attrName>
                                            </p:attrNameLst>
                                          </p:cBhvr>
                                          <p:tavLst>
                                            <p:tav tm="0">
                                              <p:val>
                                                <p:strVal val="#ppt_y"/>
                                              </p:val>
                                            </p:tav>
                                            <p:tav tm="100000">
                                              <p:val>
                                                <p:strVal val="#ppt_y"/>
                                              </p:val>
                                            </p:tav>
                                          </p:tavLst>
                                        </p:anim>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8" fill="hold" nodeType="afterEffect">
                                      <p:stCondLst>
                                        <p:cond delay="0"/>
                                      </p:stCondLst>
                                      <p:childTnLst>
                                        <p:set>
                                          <p:cBhvr>
                                            <p:cTn id="20" dur="1" fill="hold">
                                              <p:stCondLst>
                                                <p:cond delay="0"/>
                                              </p:stCondLst>
                                            </p:cTn>
                                            <p:tgtEl>
                                              <p:spTgt spid="106"/>
                                            </p:tgtEl>
                                            <p:attrNameLst>
                                              <p:attrName>style.visibility</p:attrName>
                                            </p:attrNameLst>
                                          </p:cBhvr>
                                          <p:to>
                                            <p:strVal val="visible"/>
                                          </p:to>
                                        </p:set>
                                        <p:anim calcmode="lin" valueType="num">
                                          <p:cBhvr>
                                            <p:cTn id="21" dur="500" fill="hold"/>
                                            <p:tgtEl>
                                              <p:spTgt spid="106"/>
                                            </p:tgtEl>
                                            <p:attrNameLst>
                                              <p:attrName>ppt_x</p:attrName>
                                            </p:attrNameLst>
                                          </p:cBhvr>
                                          <p:tavLst>
                                            <p:tav tm="0">
                                              <p:val>
                                                <p:strVal val="#ppt_x-#ppt_w/2"/>
                                              </p:val>
                                            </p:tav>
                                            <p:tav tm="100000">
                                              <p:val>
                                                <p:strVal val="#ppt_x"/>
                                              </p:val>
                                            </p:tav>
                                          </p:tavLst>
                                        </p:anim>
                                        <p:anim calcmode="lin" valueType="num">
                                          <p:cBhvr>
                                            <p:cTn id="22" dur="500" fill="hold"/>
                                            <p:tgtEl>
                                              <p:spTgt spid="106"/>
                                            </p:tgtEl>
                                            <p:attrNameLst>
                                              <p:attrName>ppt_y</p:attrName>
                                            </p:attrNameLst>
                                          </p:cBhvr>
                                          <p:tavLst>
                                            <p:tav tm="0">
                                              <p:val>
                                                <p:strVal val="#ppt_y"/>
                                              </p:val>
                                            </p:tav>
                                            <p:tav tm="100000">
                                              <p:val>
                                                <p:strVal val="#ppt_y"/>
                                              </p:val>
                                            </p:tav>
                                          </p:tavLst>
                                        </p:anim>
                                        <p:anim calcmode="lin" valueType="num">
                                          <p:cBhvr>
                                            <p:cTn id="23" dur="500" fill="hold"/>
                                            <p:tgtEl>
                                              <p:spTgt spid="106"/>
                                            </p:tgtEl>
                                            <p:attrNameLst>
                                              <p:attrName>ppt_w</p:attrName>
                                            </p:attrNameLst>
                                          </p:cBhvr>
                                          <p:tavLst>
                                            <p:tav tm="0">
                                              <p:val>
                                                <p:fltVal val="0"/>
                                              </p:val>
                                            </p:tav>
                                            <p:tav tm="100000">
                                              <p:val>
                                                <p:strVal val="#ppt_w"/>
                                              </p:val>
                                            </p:tav>
                                          </p:tavLst>
                                        </p:anim>
                                        <p:anim calcmode="lin" valueType="num">
                                          <p:cBhvr>
                                            <p:cTn id="24" dur="500" fill="hold"/>
                                            <p:tgtEl>
                                              <p:spTgt spid="106"/>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11"/>
                                            </p:tgtEl>
                                            <p:attrNameLst>
                                              <p:attrName>style.visibility</p:attrName>
                                            </p:attrNameLst>
                                          </p:cBhvr>
                                          <p:to>
                                            <p:strVal val="visible"/>
                                          </p:to>
                                        </p:set>
                                        <p:animEffect transition="in" filter="fade">
                                          <p:cBhvr>
                                            <p:cTn id="28" dur="500"/>
                                            <p:tgtEl>
                                              <p:spTgt spid="11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par>
                              <p:cTn id="41" fill="hold">
                                <p:stCondLst>
                                  <p:cond delay="0"/>
                                </p:stCondLst>
                                <p:childTnLst>
                                  <p:par>
                                    <p:cTn id="42" presetID="2" presetClass="entr" presetSubtype="4" fill="hold" grpId="0" nodeType="after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750" fill="hold"/>
                                            <p:tgtEl>
                                              <p:spTgt spid="3"/>
                                            </p:tgtEl>
                                            <p:attrNameLst>
                                              <p:attrName>ppt_x</p:attrName>
                                            </p:attrNameLst>
                                          </p:cBhvr>
                                          <p:tavLst>
                                            <p:tav tm="0">
                                              <p:val>
                                                <p:strVal val="#ppt_x"/>
                                              </p:val>
                                            </p:tav>
                                            <p:tav tm="100000">
                                              <p:val>
                                                <p:strVal val="#ppt_x"/>
                                              </p:val>
                                            </p:tav>
                                          </p:tavLst>
                                        </p:anim>
                                        <p:anim calcmode="lin" valueType="num">
                                          <p:cBhvr additive="base">
                                            <p:cTn id="45"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28" grpId="0" animBg="1"/>
          <p:bldP spid="30" grpId="0" animBg="1"/>
          <p:bldP spid="6" grpId="0" animBg="1"/>
          <p:bldP spid="7" grpId="0" animBg="1"/>
          <p:bldP spid="3"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3BBA0831-8FCF-4446-A962-6D72015C5443}"/>
              </a:ext>
            </a:extLst>
          </p:cNvPr>
          <p:cNvSpPr/>
          <p:nvPr/>
        </p:nvSpPr>
        <p:spPr>
          <a:xfrm rot="21353261">
            <a:off x="6397231" y="1047949"/>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DE830059-A02E-42F3-A5C5-DF9FD969E140}"/>
              </a:ext>
            </a:extLst>
          </p:cNvPr>
          <p:cNvSpPr/>
          <p:nvPr/>
        </p:nvSpPr>
        <p:spPr>
          <a:xfrm>
            <a:off x="6096000" y="425924"/>
            <a:ext cx="4760686" cy="1045029"/>
          </a:xfrm>
          <a:prstGeom prst="roundRect">
            <a:avLst/>
          </a:prstGeom>
          <a:gradFill flip="none" rotWithShape="1">
            <a:gsLst>
              <a:gs pos="0">
                <a:srgbClr val="9966FF"/>
              </a:gs>
              <a:gs pos="100000">
                <a:srgbClr val="66669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A1182707-A74A-4892-94E9-3A75C88459A6}"/>
              </a:ext>
            </a:extLst>
          </p:cNvPr>
          <p:cNvSpPr/>
          <p:nvPr/>
        </p:nvSpPr>
        <p:spPr>
          <a:xfrm>
            <a:off x="10568632" y="285622"/>
            <a:ext cx="1359877" cy="6146454"/>
          </a:xfrm>
          <a:prstGeom prst="roundRect">
            <a:avLst>
              <a:gd name="adj" fmla="val 19869"/>
            </a:avLst>
          </a:prstGeom>
          <a:noFill/>
          <a:ln w="142875">
            <a:gradFill flip="none" rotWithShape="1">
              <a:gsLst>
                <a:gs pos="0">
                  <a:schemeClr val="accent1">
                    <a:lumMod val="5000"/>
                    <a:lumOff val="95000"/>
                  </a:schemeClr>
                </a:gs>
                <a:gs pos="100000">
                  <a:schemeClr val="bg1"/>
                </a:gs>
                <a:gs pos="65000">
                  <a:schemeClr val="bg1"/>
                </a:gs>
              </a:gsLst>
              <a:lin ang="16200000" scaled="1"/>
              <a:tileRect/>
            </a:gradFill>
          </a:ln>
          <a:effectLst>
            <a:outerShdw blurRad="50800" dist="177800" dir="5400000" algn="t" rotWithShape="0">
              <a:prstClr val="black">
                <a:alpha val="22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1DD95D1D-9954-4C40-BBF3-45D18A5D8C0F}"/>
              </a:ext>
            </a:extLst>
          </p:cNvPr>
          <p:cNvGrpSpPr/>
          <p:nvPr/>
        </p:nvGrpSpPr>
        <p:grpSpPr>
          <a:xfrm>
            <a:off x="6313715" y="525178"/>
            <a:ext cx="4254917" cy="862739"/>
            <a:chOff x="1161144" y="3726596"/>
            <a:chExt cx="4254917" cy="862739"/>
          </a:xfrm>
        </p:grpSpPr>
        <p:sp>
          <p:nvSpPr>
            <p:cNvPr id="44" name="Rectangle: Rounded Corners 43">
              <a:extLst>
                <a:ext uri="{FF2B5EF4-FFF2-40B4-BE49-F238E27FC236}">
                  <a16:creationId xmlns:a16="http://schemas.microsoft.com/office/drawing/2014/main" id="{130D1E41-2236-45ED-833E-CAF799AC6A38}"/>
                </a:ext>
              </a:extLst>
            </p:cNvPr>
            <p:cNvSpPr/>
            <p:nvPr/>
          </p:nvSpPr>
          <p:spPr>
            <a:xfrm>
              <a:off x="1202173" y="3726596"/>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87C865CB-1022-4015-B6E7-44F4BD5B5F16}"/>
                </a:ext>
              </a:extLst>
            </p:cNvPr>
            <p:cNvGrpSpPr/>
            <p:nvPr/>
          </p:nvGrpSpPr>
          <p:grpSpPr>
            <a:xfrm>
              <a:off x="1161144" y="3794256"/>
              <a:ext cx="3892615" cy="795079"/>
              <a:chOff x="1161144" y="3794256"/>
              <a:chExt cx="3892615" cy="795079"/>
            </a:xfrm>
          </p:grpSpPr>
          <p:cxnSp>
            <p:nvCxnSpPr>
              <p:cNvPr id="49" name="Straight Connector 48">
                <a:extLst>
                  <a:ext uri="{FF2B5EF4-FFF2-40B4-BE49-F238E27FC236}">
                    <a16:creationId xmlns:a16="http://schemas.microsoft.com/office/drawing/2014/main" id="{B12ECDEA-4D97-4DAB-840E-9145D9E2D3B1}"/>
                  </a:ext>
                </a:extLst>
              </p:cNvPr>
              <p:cNvCxnSpPr/>
              <p:nvPr/>
            </p:nvCxnSpPr>
            <p:spPr>
              <a:xfrm>
                <a:off x="2075544" y="3794256"/>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3F993FB-AB3D-4965-8C88-F3C7AC79A69A}"/>
                  </a:ext>
                </a:extLst>
              </p:cNvPr>
              <p:cNvSpPr txBox="1"/>
              <p:nvPr/>
            </p:nvSpPr>
            <p:spPr>
              <a:xfrm>
                <a:off x="1327153" y="3794256"/>
                <a:ext cx="568150" cy="369332"/>
              </a:xfrm>
              <a:prstGeom prst="rect">
                <a:avLst/>
              </a:prstGeom>
              <a:noFill/>
            </p:spPr>
            <p:txBody>
              <a:bodyPr wrap="square" rtlCol="0">
                <a:spAutoFit/>
              </a:bodyPr>
              <a:lstStyle/>
              <a:p>
                <a:pPr algn="ctr"/>
                <a:r>
                  <a:rPr lang="en-US" b="1" dirty="0">
                    <a:latin typeface="Century Gothic" panose="020B0502020202020204" pitchFamily="34" charset="0"/>
                  </a:rPr>
                  <a:t>05</a:t>
                </a:r>
              </a:p>
            </p:txBody>
          </p:sp>
          <p:sp>
            <p:nvSpPr>
              <p:cNvPr id="51" name="TextBox 50">
                <a:extLst>
                  <a:ext uri="{FF2B5EF4-FFF2-40B4-BE49-F238E27FC236}">
                    <a16:creationId xmlns:a16="http://schemas.microsoft.com/office/drawing/2014/main" id="{A546C7AD-A7D9-4D71-B842-FFD323482344}"/>
                  </a:ext>
                </a:extLst>
              </p:cNvPr>
              <p:cNvSpPr txBox="1"/>
              <p:nvPr/>
            </p:nvSpPr>
            <p:spPr>
              <a:xfrm>
                <a:off x="1161144" y="4149856"/>
                <a:ext cx="870858" cy="276999"/>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PM</a:t>
                </a:r>
                <a:endParaRPr lang="en-US" dirty="0"/>
              </a:p>
            </p:txBody>
          </p:sp>
          <p:sp>
            <p:nvSpPr>
              <p:cNvPr id="52" name="TextBox 51">
                <a:extLst>
                  <a:ext uri="{FF2B5EF4-FFF2-40B4-BE49-F238E27FC236}">
                    <a16:creationId xmlns:a16="http://schemas.microsoft.com/office/drawing/2014/main" id="{1FE92AEA-6BEE-4B65-8EAE-64321F118C5E}"/>
                  </a:ext>
                </a:extLst>
              </p:cNvPr>
              <p:cNvSpPr txBox="1"/>
              <p:nvPr/>
            </p:nvSpPr>
            <p:spPr>
              <a:xfrm>
                <a:off x="2117974" y="3794256"/>
                <a:ext cx="2556744" cy="276999"/>
              </a:xfrm>
              <a:prstGeom prst="rect">
                <a:avLst/>
              </a:prstGeom>
              <a:noFill/>
            </p:spPr>
            <p:txBody>
              <a:bodyPr wrap="square" rtlCol="0">
                <a:spAutoFit/>
              </a:bodyPr>
              <a:lstStyle/>
              <a:p>
                <a:r>
                  <a:rPr lang="en-GB" sz="1200" b="1" dirty="0">
                    <a:solidFill>
                      <a:srgbClr val="5B5A8A"/>
                    </a:solidFill>
                    <a:latin typeface="Century Gothic" panose="020B0502020202020204" pitchFamily="34" charset="0"/>
                  </a:rPr>
                  <a:t>S</a:t>
                </a:r>
                <a:r>
                  <a:rPr lang="en-US" sz="1200" b="1" dirty="0">
                    <a:solidFill>
                      <a:srgbClr val="5B5A8A"/>
                    </a:solidFill>
                    <a:latin typeface="Century Gothic" panose="020B0502020202020204" pitchFamily="34" charset="0"/>
                  </a:rPr>
                  <a:t>TAFFING MANAGEMENT</a:t>
                </a:r>
              </a:p>
            </p:txBody>
          </p:sp>
          <p:sp>
            <p:nvSpPr>
              <p:cNvPr id="53" name="TextBox 52">
                <a:extLst>
                  <a:ext uri="{FF2B5EF4-FFF2-40B4-BE49-F238E27FC236}">
                    <a16:creationId xmlns:a16="http://schemas.microsoft.com/office/drawing/2014/main" id="{0AD7C2B3-D33F-4938-B75F-CA999F97B95E}"/>
                  </a:ext>
                </a:extLst>
              </p:cNvPr>
              <p:cNvSpPr txBox="1"/>
              <p:nvPr/>
            </p:nvSpPr>
            <p:spPr>
              <a:xfrm>
                <a:off x="2134543" y="3943004"/>
                <a:ext cx="2493040" cy="646331"/>
              </a:xfrm>
              <a:prstGeom prst="rect">
                <a:avLst/>
              </a:prstGeom>
              <a:noFill/>
            </p:spPr>
            <p:txBody>
              <a:bodyPr wrap="square" rtlCol="0">
                <a:spAutoFit/>
              </a:bodyPr>
              <a:lstStyle/>
              <a:p>
                <a:r>
                  <a:rPr lang="en-US" sz="900" dirty="0"/>
                  <a:t>Project Human Resources Management includes the processes required to make the most effective use of the people involved with the project.</a:t>
                </a:r>
                <a:r>
                  <a:rPr lang="en-US" sz="700" dirty="0">
                    <a:solidFill>
                      <a:schemeClr val="bg1">
                        <a:lumMod val="50000"/>
                      </a:schemeClr>
                    </a:solidFill>
                    <a:latin typeface="Century Gothic" panose="020B0502020202020204" pitchFamily="34" charset="0"/>
                  </a:rPr>
                  <a:t> </a:t>
                </a:r>
              </a:p>
            </p:txBody>
          </p:sp>
          <p:pic>
            <p:nvPicPr>
              <p:cNvPr id="84" name="Graphic 83" descr="Bank">
                <a:extLst>
                  <a:ext uri="{FF2B5EF4-FFF2-40B4-BE49-F238E27FC236}">
                    <a16:creationId xmlns:a16="http://schemas.microsoft.com/office/drawing/2014/main" id="{9C854C46-DA3A-4F0B-B38A-10AD8036D8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6559" y="3947796"/>
                <a:ext cx="457200" cy="457200"/>
              </a:xfrm>
              <a:prstGeom prst="rect">
                <a:avLst/>
              </a:prstGeom>
            </p:spPr>
          </p:pic>
        </p:grpSp>
      </p:grpSp>
      <p:sp>
        <p:nvSpPr>
          <p:cNvPr id="45" name="Rectangle: Top Corners Rounded 44">
            <a:extLst>
              <a:ext uri="{FF2B5EF4-FFF2-40B4-BE49-F238E27FC236}">
                <a16:creationId xmlns:a16="http://schemas.microsoft.com/office/drawing/2014/main" id="{60CFDF44-7985-44E4-90B9-B059B5BD8487}"/>
              </a:ext>
            </a:extLst>
          </p:cNvPr>
          <p:cNvSpPr/>
          <p:nvPr/>
        </p:nvSpPr>
        <p:spPr>
          <a:xfrm rot="5400000">
            <a:off x="10162231" y="774267"/>
            <a:ext cx="812800" cy="348343"/>
          </a:xfrm>
          <a:prstGeom prst="round2SameRect">
            <a:avLst/>
          </a:prstGeom>
          <a:gradFill>
            <a:gsLst>
              <a:gs pos="7000">
                <a:srgbClr val="9966FF"/>
              </a:gs>
              <a:gs pos="78796">
                <a:srgbClr val="7266B0"/>
              </a:gs>
              <a:gs pos="100000">
                <a:schemeClr val="tx1"/>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3" descr="Diagram&#10;&#10;Description automatically generated">
            <a:extLst>
              <a:ext uri="{FF2B5EF4-FFF2-40B4-BE49-F238E27FC236}">
                <a16:creationId xmlns:a16="http://schemas.microsoft.com/office/drawing/2014/main" id="{1094EC03-7244-CAC1-CB26-66FD042504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671" y="1225437"/>
            <a:ext cx="5283472" cy="3302170"/>
          </a:xfrm>
          <a:prstGeom prst="rect">
            <a:avLst/>
          </a:prstGeom>
        </p:spPr>
      </p:pic>
      <p:sp>
        <p:nvSpPr>
          <p:cNvPr id="6" name="TextBox 5">
            <a:extLst>
              <a:ext uri="{FF2B5EF4-FFF2-40B4-BE49-F238E27FC236}">
                <a16:creationId xmlns:a16="http://schemas.microsoft.com/office/drawing/2014/main" id="{0BF3E235-F399-20C3-498B-E70ED46519A5}"/>
              </a:ext>
            </a:extLst>
          </p:cNvPr>
          <p:cNvSpPr txBox="1"/>
          <p:nvPr/>
        </p:nvSpPr>
        <p:spPr>
          <a:xfrm>
            <a:off x="507732" y="4931318"/>
            <a:ext cx="9623415" cy="931602"/>
          </a:xfrm>
          <a:prstGeom prst="rect">
            <a:avLst/>
          </a:prstGeom>
          <a:solidFill>
            <a:schemeClr val="accent6">
              <a:lumMod val="60000"/>
              <a:lumOff val="40000"/>
            </a:schemeClr>
          </a:solidFill>
        </p:spPr>
        <p:txBody>
          <a:bodyPr wrap="square">
            <a:spAutoFit/>
          </a:bodyPr>
          <a:lstStyle/>
          <a:p>
            <a:pPr marL="285750" indent="-285750" algn="just">
              <a:lnSpc>
                <a:spcPct val="75000"/>
              </a:lnSpc>
              <a:buFont typeface="Wingdings" panose="05000000000000000000" pitchFamily="2" charset="2"/>
              <a:buChar char="v"/>
            </a:pPr>
            <a:r>
              <a:rPr lang="en-GB" b="0" i="0" dirty="0">
                <a:solidFill>
                  <a:srgbClr val="000000"/>
                </a:solidFill>
                <a:effectLst/>
                <a:latin typeface="Roboto" panose="02000000000000000000" pitchFamily="2" charset="0"/>
              </a:rPr>
              <a:t>Using </a:t>
            </a:r>
            <a:r>
              <a:rPr lang="en-US" sz="1800" dirty="0">
                <a:effectLst/>
              </a:rPr>
              <a:t>Project Interfaces, Staffing Requirement and Organizational Policies</a:t>
            </a:r>
            <a:r>
              <a:rPr lang="en-GB" sz="1800" i="0" dirty="0">
                <a:solidFill>
                  <a:srgbClr val="000000"/>
                </a:solidFill>
                <a:effectLst/>
              </a:rPr>
              <a:t> </a:t>
            </a:r>
            <a:r>
              <a:rPr lang="en-GB" b="0" i="0" dirty="0">
                <a:solidFill>
                  <a:srgbClr val="000000"/>
                </a:solidFill>
                <a:effectLst/>
                <a:latin typeface="Roboto" panose="02000000000000000000" pitchFamily="2" charset="0"/>
              </a:rPr>
              <a:t>as input</a:t>
            </a:r>
            <a:r>
              <a:rPr lang="en-GB" dirty="0">
                <a:solidFill>
                  <a:srgbClr val="000000"/>
                </a:solidFill>
                <a:latin typeface="Roboto" panose="02000000000000000000" pitchFamily="2" charset="0"/>
              </a:rPr>
              <a:t>, by using</a:t>
            </a:r>
            <a:r>
              <a:rPr lang="en-GB" b="0" i="0" dirty="0">
                <a:solidFill>
                  <a:srgbClr val="000000"/>
                </a:solidFill>
                <a:effectLst/>
                <a:latin typeface="Roboto" panose="02000000000000000000" pitchFamily="2" charset="0"/>
              </a:rPr>
              <a:t> </a:t>
            </a:r>
            <a:r>
              <a:rPr lang="en-US" sz="1800" dirty="0">
                <a:effectLst/>
              </a:rPr>
              <a:t>Human Resource Practices, Organizational Theory and Stakeholder Analysis </a:t>
            </a:r>
            <a:r>
              <a:rPr lang="en-GB" sz="1800" dirty="0">
                <a:solidFill>
                  <a:srgbClr val="000000"/>
                </a:solidFill>
                <a:latin typeface="Roboto" panose="02000000000000000000" pitchFamily="2" charset="0"/>
              </a:rPr>
              <a:t>te</a:t>
            </a:r>
            <a:r>
              <a:rPr lang="en-GB" dirty="0">
                <a:solidFill>
                  <a:srgbClr val="000000"/>
                </a:solidFill>
                <a:latin typeface="Roboto" panose="02000000000000000000" pitchFamily="2" charset="0"/>
              </a:rPr>
              <a:t>chniques.</a:t>
            </a:r>
            <a:r>
              <a:rPr lang="en-GB" b="0" i="0" dirty="0">
                <a:solidFill>
                  <a:srgbClr val="000000"/>
                </a:solidFill>
                <a:effectLst/>
                <a:latin typeface="Roboto" panose="02000000000000000000" pitchFamily="2" charset="0"/>
              </a:rPr>
              <a:t> we</a:t>
            </a:r>
            <a:r>
              <a:rPr lang="en-GB" dirty="0">
                <a:solidFill>
                  <a:srgbClr val="000000"/>
                </a:solidFill>
                <a:latin typeface="Roboto" panose="02000000000000000000" pitchFamily="2" charset="0"/>
              </a:rPr>
              <a:t> get </a:t>
            </a:r>
            <a:r>
              <a:rPr lang="en-US" sz="1800" dirty="0">
                <a:effectLst/>
              </a:rPr>
              <a:t>Roles and Responsibility Assignment, Staffing Management Plan, Organization Chart and Supporting Details </a:t>
            </a:r>
            <a:r>
              <a:rPr lang="en-GB" b="0" i="0" dirty="0">
                <a:solidFill>
                  <a:srgbClr val="000000"/>
                </a:solidFill>
                <a:effectLst/>
                <a:latin typeface="Roboto" panose="02000000000000000000" pitchFamily="2" charset="0"/>
              </a:rPr>
              <a:t>for the next </a:t>
            </a:r>
            <a:r>
              <a:rPr lang="en-GB" dirty="0">
                <a:solidFill>
                  <a:srgbClr val="000000"/>
                </a:solidFill>
                <a:latin typeface="Roboto" panose="02000000000000000000" pitchFamily="2" charset="0"/>
              </a:rPr>
              <a:t>project</a:t>
            </a:r>
            <a:r>
              <a:rPr lang="en-GB" b="0" i="0" dirty="0">
                <a:solidFill>
                  <a:srgbClr val="000000"/>
                </a:solidFill>
                <a:effectLst/>
                <a:latin typeface="Roboto" panose="02000000000000000000" pitchFamily="2" charset="0"/>
              </a:rPr>
              <a:t> plans. </a:t>
            </a:r>
            <a:endParaRPr lang="en-US" dirty="0"/>
          </a:p>
        </p:txBody>
      </p:sp>
      <p:sp>
        <p:nvSpPr>
          <p:cNvPr id="3" name="Rounded Rectangle 6">
            <a:extLst>
              <a:ext uri="{FF2B5EF4-FFF2-40B4-BE49-F238E27FC236}">
                <a16:creationId xmlns:a16="http://schemas.microsoft.com/office/drawing/2014/main" id="{2A9D6294-775E-2B42-4EC2-23163BA8151C}"/>
              </a:ext>
            </a:extLst>
          </p:cNvPr>
          <p:cNvSpPr/>
          <p:nvPr/>
        </p:nvSpPr>
        <p:spPr>
          <a:xfrm>
            <a:off x="507732" y="5948491"/>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Slides</a:t>
            </a:r>
          </a:p>
        </p:txBody>
      </p:sp>
      <p:sp>
        <p:nvSpPr>
          <p:cNvPr id="5" name="Rounded Rectangle 6">
            <a:extLst>
              <a:ext uri="{FF2B5EF4-FFF2-40B4-BE49-F238E27FC236}">
                <a16:creationId xmlns:a16="http://schemas.microsoft.com/office/drawing/2014/main" id="{D0EF0407-901E-9E63-6423-7B1F89A0CF7F}"/>
              </a:ext>
            </a:extLst>
          </p:cNvPr>
          <p:cNvSpPr/>
          <p:nvPr/>
        </p:nvSpPr>
        <p:spPr>
          <a:xfrm>
            <a:off x="8036516" y="6080139"/>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roboto"/>
              </a:rPr>
              <a:t>By Tsinat</a:t>
            </a: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25499170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ppt_x</p:attrName>
                                            </p:attrNameLst>
                                          </p:cBhvr>
                                          <p:tavLst>
                                            <p:tav tm="0">
                                              <p:val>
                                                <p:strVal val="#ppt_x-#ppt_w/2"/>
                                              </p:val>
                                            </p:tav>
                                            <p:tav tm="100000">
                                              <p:val>
                                                <p:strVal val="#ppt_x"/>
                                              </p:val>
                                            </p:tav>
                                          </p:tavLst>
                                        </p:anim>
                                        <p:anim calcmode="lin" valueType="num">
                                          <p:cBhvr>
                                            <p:cTn id="8" dur="500" fill="hold"/>
                                            <p:tgtEl>
                                              <p:spTgt spid="45"/>
                                            </p:tgtEl>
                                            <p:attrNameLst>
                                              <p:attrName>ppt_y</p:attrName>
                                            </p:attrNameLst>
                                          </p:cBhvr>
                                          <p:tavLst>
                                            <p:tav tm="0">
                                              <p:val>
                                                <p:strVal val="#ppt_y"/>
                                              </p:val>
                                            </p:tav>
                                            <p:tav tm="100000">
                                              <p:val>
                                                <p:strVal val="#ppt_y"/>
                                              </p:val>
                                            </p:tav>
                                          </p:tavLst>
                                        </p:anim>
                                        <p:anim calcmode="lin" valueType="num">
                                          <p:cBhvr>
                                            <p:cTn id="9" dur="500" fill="hold"/>
                                            <p:tgtEl>
                                              <p:spTgt spid="45"/>
                                            </p:tgtEl>
                                            <p:attrNameLst>
                                              <p:attrName>ppt_w</p:attrName>
                                            </p:attrNameLst>
                                          </p:cBhvr>
                                          <p:tavLst>
                                            <p:tav tm="0">
                                              <p:val>
                                                <p:fltVal val="0"/>
                                              </p:val>
                                            </p:tav>
                                            <p:tav tm="100000">
                                              <p:val>
                                                <p:strVal val="#ppt_w"/>
                                              </p:val>
                                            </p:tav>
                                          </p:tavLst>
                                        </p:anim>
                                        <p:anim calcmode="lin" valueType="num">
                                          <p:cBhvr>
                                            <p:cTn id="10" dur="500" fill="hold"/>
                                            <p:tgtEl>
                                              <p:spTgt spid="45"/>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2" fill="hold" grpId="0" nodeType="after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p:cTn id="14" dur="500" fill="hold"/>
                                            <p:tgtEl>
                                              <p:spTgt spid="43"/>
                                            </p:tgtEl>
                                            <p:attrNameLst>
                                              <p:attrName>ppt_x</p:attrName>
                                            </p:attrNameLst>
                                          </p:cBhvr>
                                          <p:tavLst>
                                            <p:tav tm="0">
                                              <p:val>
                                                <p:strVal val="#ppt_x+#ppt_w/2"/>
                                              </p:val>
                                            </p:tav>
                                            <p:tav tm="100000">
                                              <p:val>
                                                <p:strVal val="#ppt_x"/>
                                              </p:val>
                                            </p:tav>
                                          </p:tavLst>
                                        </p:anim>
                                        <p:anim calcmode="lin" valueType="num">
                                          <p:cBhvr>
                                            <p:cTn id="15" dur="500" fill="hold"/>
                                            <p:tgtEl>
                                              <p:spTgt spid="43"/>
                                            </p:tgtEl>
                                            <p:attrNameLst>
                                              <p:attrName>ppt_y</p:attrName>
                                            </p:attrNameLst>
                                          </p:cBhvr>
                                          <p:tavLst>
                                            <p:tav tm="0">
                                              <p:val>
                                                <p:strVal val="#ppt_y"/>
                                              </p:val>
                                            </p:tav>
                                            <p:tav tm="100000">
                                              <p:val>
                                                <p:strVal val="#ppt_y"/>
                                              </p:val>
                                            </p:tav>
                                          </p:tavLst>
                                        </p:anim>
                                        <p:anim calcmode="lin" valueType="num">
                                          <p:cBhvr>
                                            <p:cTn id="16" dur="500" fill="hold"/>
                                            <p:tgtEl>
                                              <p:spTgt spid="43"/>
                                            </p:tgtEl>
                                            <p:attrNameLst>
                                              <p:attrName>ppt_w</p:attrName>
                                            </p:attrNameLst>
                                          </p:cBhvr>
                                          <p:tavLst>
                                            <p:tav tm="0">
                                              <p:val>
                                                <p:fltVal val="0"/>
                                              </p:val>
                                            </p:tav>
                                            <p:tav tm="100000">
                                              <p:val>
                                                <p:strVal val="#ppt_w"/>
                                              </p:val>
                                            </p:tav>
                                          </p:tavLst>
                                        </p:anim>
                                        <p:anim calcmode="lin" valueType="num">
                                          <p:cBhvr>
                                            <p:cTn id="17" dur="500" fill="hold"/>
                                            <p:tgtEl>
                                              <p:spTgt spid="43"/>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2" fill="hold" nodeType="afterEffect">
                                      <p:stCondLst>
                                        <p:cond delay="0"/>
                                      </p:stCondLst>
                                      <p:childTnLst>
                                        <p:set>
                                          <p:cBhvr>
                                            <p:cTn id="20" dur="1" fill="hold">
                                              <p:stCondLst>
                                                <p:cond delay="0"/>
                                              </p:stCondLst>
                                            </p:cTn>
                                            <p:tgtEl>
                                              <p:spTgt spid="103"/>
                                            </p:tgtEl>
                                            <p:attrNameLst>
                                              <p:attrName>style.visibility</p:attrName>
                                            </p:attrNameLst>
                                          </p:cBhvr>
                                          <p:to>
                                            <p:strVal val="visible"/>
                                          </p:to>
                                        </p:set>
                                        <p:anim calcmode="lin" valueType="num">
                                          <p:cBhvr>
                                            <p:cTn id="21" dur="500" fill="hold"/>
                                            <p:tgtEl>
                                              <p:spTgt spid="103"/>
                                            </p:tgtEl>
                                            <p:attrNameLst>
                                              <p:attrName>ppt_x</p:attrName>
                                            </p:attrNameLst>
                                          </p:cBhvr>
                                          <p:tavLst>
                                            <p:tav tm="0">
                                              <p:val>
                                                <p:strVal val="#ppt_x+#ppt_w/2"/>
                                              </p:val>
                                            </p:tav>
                                            <p:tav tm="100000">
                                              <p:val>
                                                <p:strVal val="#ppt_x"/>
                                              </p:val>
                                            </p:tav>
                                          </p:tavLst>
                                        </p:anim>
                                        <p:anim calcmode="lin" valueType="num">
                                          <p:cBhvr>
                                            <p:cTn id="22" dur="500" fill="hold"/>
                                            <p:tgtEl>
                                              <p:spTgt spid="103"/>
                                            </p:tgtEl>
                                            <p:attrNameLst>
                                              <p:attrName>ppt_y</p:attrName>
                                            </p:attrNameLst>
                                          </p:cBhvr>
                                          <p:tavLst>
                                            <p:tav tm="0">
                                              <p:val>
                                                <p:strVal val="#ppt_y"/>
                                              </p:val>
                                            </p:tav>
                                            <p:tav tm="100000">
                                              <p:val>
                                                <p:strVal val="#ppt_y"/>
                                              </p:val>
                                            </p:tav>
                                          </p:tavLst>
                                        </p:anim>
                                        <p:anim calcmode="lin" valueType="num">
                                          <p:cBhvr>
                                            <p:cTn id="23" dur="500" fill="hold"/>
                                            <p:tgtEl>
                                              <p:spTgt spid="103"/>
                                            </p:tgtEl>
                                            <p:attrNameLst>
                                              <p:attrName>ppt_w</p:attrName>
                                            </p:attrNameLst>
                                          </p:cBhvr>
                                          <p:tavLst>
                                            <p:tav tm="0">
                                              <p:val>
                                                <p:fltVal val="0"/>
                                              </p:val>
                                            </p:tav>
                                            <p:tav tm="100000">
                                              <p:val>
                                                <p:strVal val="#ppt_w"/>
                                              </p:val>
                                            </p:tav>
                                          </p:tavLst>
                                        </p:anim>
                                        <p:anim calcmode="lin" valueType="num">
                                          <p:cBhvr>
                                            <p:cTn id="24" dur="500" fill="hold"/>
                                            <p:tgtEl>
                                              <p:spTgt spid="103"/>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09"/>
                                            </p:tgtEl>
                                            <p:attrNameLst>
                                              <p:attrName>style.visibility</p:attrName>
                                            </p:attrNameLst>
                                          </p:cBhvr>
                                          <p:to>
                                            <p:strVal val="visible"/>
                                          </p:to>
                                        </p:set>
                                        <p:animEffect transition="in" filter="fade">
                                          <p:cBhvr>
                                            <p:cTn id="28" dur="500"/>
                                            <p:tgtEl>
                                              <p:spTgt spid="10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par>
                              <p:cTn id="37" fill="hold">
                                <p:stCondLst>
                                  <p:cond delay="0"/>
                                </p:stCondLst>
                                <p:childTnLst>
                                  <p:par>
                                    <p:cTn id="38" presetID="2" presetClass="entr" presetSubtype="4" fill="hold" grpId="0" nodeType="afterEffect" p14:presetBounceEnd="60000">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14:bounceEnd="60000">
                                          <p:cBhvr additive="base">
                                            <p:cTn id="40" dur="750" fill="hold"/>
                                            <p:tgtEl>
                                              <p:spTgt spid="3"/>
                                            </p:tgtEl>
                                            <p:attrNameLst>
                                              <p:attrName>ppt_x</p:attrName>
                                            </p:attrNameLst>
                                          </p:cBhvr>
                                          <p:tavLst>
                                            <p:tav tm="0">
                                              <p:val>
                                                <p:strVal val="#ppt_x"/>
                                              </p:val>
                                            </p:tav>
                                            <p:tav tm="100000">
                                              <p:val>
                                                <p:strVal val="#ppt_x"/>
                                              </p:val>
                                            </p:tav>
                                          </p:tavLst>
                                        </p:anim>
                                        <p:anim calcmode="lin" valueType="num" p14:bounceEnd="60000">
                                          <p:cBhvr additive="base">
                                            <p:cTn id="41" dur="750" fill="hold"/>
                                            <p:tgtEl>
                                              <p:spTgt spid="3"/>
                                            </p:tgtEl>
                                            <p:attrNameLst>
                                              <p:attrName>ppt_y</p:attrName>
                                            </p:attrNameLst>
                                          </p:cBhvr>
                                          <p:tavLst>
                                            <p:tav tm="0">
                                              <p:val>
                                                <p:strVal val="1+#ppt_h/2"/>
                                              </p:val>
                                            </p:tav>
                                            <p:tav tm="100000">
                                              <p:val>
                                                <p:strVal val="#ppt_y"/>
                                              </p:val>
                                            </p:tav>
                                          </p:tavLst>
                                        </p:anim>
                                      </p:childTnLst>
                                    </p:cTn>
                                  </p:par>
                                </p:childTnLst>
                              </p:cTn>
                            </p:par>
                            <p:par>
                              <p:cTn id="42" fill="hold">
                                <p:stCondLst>
                                  <p:cond delay="750"/>
                                </p:stCondLst>
                                <p:childTnLst>
                                  <p:par>
                                    <p:cTn id="43" presetID="2" presetClass="entr" presetSubtype="4" fill="hold" grpId="0" nodeType="afterEffect" p14:presetBounceEnd="60000">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14:bounceEnd="60000">
                                          <p:cBhvr additive="base">
                                            <p:cTn id="45" dur="750" fill="hold"/>
                                            <p:tgtEl>
                                              <p:spTgt spid="5"/>
                                            </p:tgtEl>
                                            <p:attrNameLst>
                                              <p:attrName>ppt_x</p:attrName>
                                            </p:attrNameLst>
                                          </p:cBhvr>
                                          <p:tavLst>
                                            <p:tav tm="0">
                                              <p:val>
                                                <p:strVal val="#ppt_x"/>
                                              </p:val>
                                            </p:tav>
                                            <p:tav tm="100000">
                                              <p:val>
                                                <p:strVal val="#ppt_x"/>
                                              </p:val>
                                            </p:tav>
                                          </p:tavLst>
                                        </p:anim>
                                        <p:anim calcmode="lin" valueType="num" p14:bounceEnd="60000">
                                          <p:cBhvr additive="base">
                                            <p:cTn id="46"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43" grpId="0" animBg="1"/>
          <p:bldP spid="45" grpId="0" animBg="1"/>
          <p:bldP spid="6" grpId="0" animBg="1"/>
          <p:bldP spid="3" grpId="0" animBg="1"/>
          <p:bldP spid="5"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ppt_x</p:attrName>
                                            </p:attrNameLst>
                                          </p:cBhvr>
                                          <p:tavLst>
                                            <p:tav tm="0">
                                              <p:val>
                                                <p:strVal val="#ppt_x-#ppt_w/2"/>
                                              </p:val>
                                            </p:tav>
                                            <p:tav tm="100000">
                                              <p:val>
                                                <p:strVal val="#ppt_x"/>
                                              </p:val>
                                            </p:tav>
                                          </p:tavLst>
                                        </p:anim>
                                        <p:anim calcmode="lin" valueType="num">
                                          <p:cBhvr>
                                            <p:cTn id="8" dur="500" fill="hold"/>
                                            <p:tgtEl>
                                              <p:spTgt spid="45"/>
                                            </p:tgtEl>
                                            <p:attrNameLst>
                                              <p:attrName>ppt_y</p:attrName>
                                            </p:attrNameLst>
                                          </p:cBhvr>
                                          <p:tavLst>
                                            <p:tav tm="0">
                                              <p:val>
                                                <p:strVal val="#ppt_y"/>
                                              </p:val>
                                            </p:tav>
                                            <p:tav tm="100000">
                                              <p:val>
                                                <p:strVal val="#ppt_y"/>
                                              </p:val>
                                            </p:tav>
                                          </p:tavLst>
                                        </p:anim>
                                        <p:anim calcmode="lin" valueType="num">
                                          <p:cBhvr>
                                            <p:cTn id="9" dur="500" fill="hold"/>
                                            <p:tgtEl>
                                              <p:spTgt spid="45"/>
                                            </p:tgtEl>
                                            <p:attrNameLst>
                                              <p:attrName>ppt_w</p:attrName>
                                            </p:attrNameLst>
                                          </p:cBhvr>
                                          <p:tavLst>
                                            <p:tav tm="0">
                                              <p:val>
                                                <p:fltVal val="0"/>
                                              </p:val>
                                            </p:tav>
                                            <p:tav tm="100000">
                                              <p:val>
                                                <p:strVal val="#ppt_w"/>
                                              </p:val>
                                            </p:tav>
                                          </p:tavLst>
                                        </p:anim>
                                        <p:anim calcmode="lin" valueType="num">
                                          <p:cBhvr>
                                            <p:cTn id="10" dur="500" fill="hold"/>
                                            <p:tgtEl>
                                              <p:spTgt spid="45"/>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2" fill="hold" grpId="0" nodeType="after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p:cTn id="14" dur="500" fill="hold"/>
                                            <p:tgtEl>
                                              <p:spTgt spid="43"/>
                                            </p:tgtEl>
                                            <p:attrNameLst>
                                              <p:attrName>ppt_x</p:attrName>
                                            </p:attrNameLst>
                                          </p:cBhvr>
                                          <p:tavLst>
                                            <p:tav tm="0">
                                              <p:val>
                                                <p:strVal val="#ppt_x+#ppt_w/2"/>
                                              </p:val>
                                            </p:tav>
                                            <p:tav tm="100000">
                                              <p:val>
                                                <p:strVal val="#ppt_x"/>
                                              </p:val>
                                            </p:tav>
                                          </p:tavLst>
                                        </p:anim>
                                        <p:anim calcmode="lin" valueType="num">
                                          <p:cBhvr>
                                            <p:cTn id="15" dur="500" fill="hold"/>
                                            <p:tgtEl>
                                              <p:spTgt spid="43"/>
                                            </p:tgtEl>
                                            <p:attrNameLst>
                                              <p:attrName>ppt_y</p:attrName>
                                            </p:attrNameLst>
                                          </p:cBhvr>
                                          <p:tavLst>
                                            <p:tav tm="0">
                                              <p:val>
                                                <p:strVal val="#ppt_y"/>
                                              </p:val>
                                            </p:tav>
                                            <p:tav tm="100000">
                                              <p:val>
                                                <p:strVal val="#ppt_y"/>
                                              </p:val>
                                            </p:tav>
                                          </p:tavLst>
                                        </p:anim>
                                        <p:anim calcmode="lin" valueType="num">
                                          <p:cBhvr>
                                            <p:cTn id="16" dur="500" fill="hold"/>
                                            <p:tgtEl>
                                              <p:spTgt spid="43"/>
                                            </p:tgtEl>
                                            <p:attrNameLst>
                                              <p:attrName>ppt_w</p:attrName>
                                            </p:attrNameLst>
                                          </p:cBhvr>
                                          <p:tavLst>
                                            <p:tav tm="0">
                                              <p:val>
                                                <p:fltVal val="0"/>
                                              </p:val>
                                            </p:tav>
                                            <p:tav tm="100000">
                                              <p:val>
                                                <p:strVal val="#ppt_w"/>
                                              </p:val>
                                            </p:tav>
                                          </p:tavLst>
                                        </p:anim>
                                        <p:anim calcmode="lin" valueType="num">
                                          <p:cBhvr>
                                            <p:cTn id="17" dur="500" fill="hold"/>
                                            <p:tgtEl>
                                              <p:spTgt spid="43"/>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2" fill="hold" nodeType="afterEffect">
                                      <p:stCondLst>
                                        <p:cond delay="0"/>
                                      </p:stCondLst>
                                      <p:childTnLst>
                                        <p:set>
                                          <p:cBhvr>
                                            <p:cTn id="20" dur="1" fill="hold">
                                              <p:stCondLst>
                                                <p:cond delay="0"/>
                                              </p:stCondLst>
                                            </p:cTn>
                                            <p:tgtEl>
                                              <p:spTgt spid="103"/>
                                            </p:tgtEl>
                                            <p:attrNameLst>
                                              <p:attrName>style.visibility</p:attrName>
                                            </p:attrNameLst>
                                          </p:cBhvr>
                                          <p:to>
                                            <p:strVal val="visible"/>
                                          </p:to>
                                        </p:set>
                                        <p:anim calcmode="lin" valueType="num">
                                          <p:cBhvr>
                                            <p:cTn id="21" dur="500" fill="hold"/>
                                            <p:tgtEl>
                                              <p:spTgt spid="103"/>
                                            </p:tgtEl>
                                            <p:attrNameLst>
                                              <p:attrName>ppt_x</p:attrName>
                                            </p:attrNameLst>
                                          </p:cBhvr>
                                          <p:tavLst>
                                            <p:tav tm="0">
                                              <p:val>
                                                <p:strVal val="#ppt_x+#ppt_w/2"/>
                                              </p:val>
                                            </p:tav>
                                            <p:tav tm="100000">
                                              <p:val>
                                                <p:strVal val="#ppt_x"/>
                                              </p:val>
                                            </p:tav>
                                          </p:tavLst>
                                        </p:anim>
                                        <p:anim calcmode="lin" valueType="num">
                                          <p:cBhvr>
                                            <p:cTn id="22" dur="500" fill="hold"/>
                                            <p:tgtEl>
                                              <p:spTgt spid="103"/>
                                            </p:tgtEl>
                                            <p:attrNameLst>
                                              <p:attrName>ppt_y</p:attrName>
                                            </p:attrNameLst>
                                          </p:cBhvr>
                                          <p:tavLst>
                                            <p:tav tm="0">
                                              <p:val>
                                                <p:strVal val="#ppt_y"/>
                                              </p:val>
                                            </p:tav>
                                            <p:tav tm="100000">
                                              <p:val>
                                                <p:strVal val="#ppt_y"/>
                                              </p:val>
                                            </p:tav>
                                          </p:tavLst>
                                        </p:anim>
                                        <p:anim calcmode="lin" valueType="num">
                                          <p:cBhvr>
                                            <p:cTn id="23" dur="500" fill="hold"/>
                                            <p:tgtEl>
                                              <p:spTgt spid="103"/>
                                            </p:tgtEl>
                                            <p:attrNameLst>
                                              <p:attrName>ppt_w</p:attrName>
                                            </p:attrNameLst>
                                          </p:cBhvr>
                                          <p:tavLst>
                                            <p:tav tm="0">
                                              <p:val>
                                                <p:fltVal val="0"/>
                                              </p:val>
                                            </p:tav>
                                            <p:tav tm="100000">
                                              <p:val>
                                                <p:strVal val="#ppt_w"/>
                                              </p:val>
                                            </p:tav>
                                          </p:tavLst>
                                        </p:anim>
                                        <p:anim calcmode="lin" valueType="num">
                                          <p:cBhvr>
                                            <p:cTn id="24" dur="500" fill="hold"/>
                                            <p:tgtEl>
                                              <p:spTgt spid="103"/>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09"/>
                                            </p:tgtEl>
                                            <p:attrNameLst>
                                              <p:attrName>style.visibility</p:attrName>
                                            </p:attrNameLst>
                                          </p:cBhvr>
                                          <p:to>
                                            <p:strVal val="visible"/>
                                          </p:to>
                                        </p:set>
                                        <p:animEffect transition="in" filter="fade">
                                          <p:cBhvr>
                                            <p:cTn id="28" dur="500"/>
                                            <p:tgtEl>
                                              <p:spTgt spid="10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par>
                              <p:cTn id="37" fill="hold">
                                <p:stCondLst>
                                  <p:cond delay="0"/>
                                </p:stCondLst>
                                <p:childTnLst>
                                  <p:par>
                                    <p:cTn id="38" presetID="2" presetClass="entr" presetSubtype="4" fill="hold"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750" fill="hold"/>
                                            <p:tgtEl>
                                              <p:spTgt spid="3"/>
                                            </p:tgtEl>
                                            <p:attrNameLst>
                                              <p:attrName>ppt_x</p:attrName>
                                            </p:attrNameLst>
                                          </p:cBhvr>
                                          <p:tavLst>
                                            <p:tav tm="0">
                                              <p:val>
                                                <p:strVal val="#ppt_x"/>
                                              </p:val>
                                            </p:tav>
                                            <p:tav tm="100000">
                                              <p:val>
                                                <p:strVal val="#ppt_x"/>
                                              </p:val>
                                            </p:tav>
                                          </p:tavLst>
                                        </p:anim>
                                        <p:anim calcmode="lin" valueType="num">
                                          <p:cBhvr additive="base">
                                            <p:cTn id="41" dur="750" fill="hold"/>
                                            <p:tgtEl>
                                              <p:spTgt spid="3"/>
                                            </p:tgtEl>
                                            <p:attrNameLst>
                                              <p:attrName>ppt_y</p:attrName>
                                            </p:attrNameLst>
                                          </p:cBhvr>
                                          <p:tavLst>
                                            <p:tav tm="0">
                                              <p:val>
                                                <p:strVal val="1+#ppt_h/2"/>
                                              </p:val>
                                            </p:tav>
                                            <p:tav tm="100000">
                                              <p:val>
                                                <p:strVal val="#ppt_y"/>
                                              </p:val>
                                            </p:tav>
                                          </p:tavLst>
                                        </p:anim>
                                      </p:childTnLst>
                                    </p:cTn>
                                  </p:par>
                                </p:childTnLst>
                              </p:cTn>
                            </p:par>
                            <p:par>
                              <p:cTn id="42" fill="hold">
                                <p:stCondLst>
                                  <p:cond delay="750"/>
                                </p:stCondLst>
                                <p:childTnLst>
                                  <p:par>
                                    <p:cTn id="43" presetID="2" presetClass="entr" presetSubtype="4" fill="hold" grpId="0" nodeType="after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750" fill="hold"/>
                                            <p:tgtEl>
                                              <p:spTgt spid="5"/>
                                            </p:tgtEl>
                                            <p:attrNameLst>
                                              <p:attrName>ppt_x</p:attrName>
                                            </p:attrNameLst>
                                          </p:cBhvr>
                                          <p:tavLst>
                                            <p:tav tm="0">
                                              <p:val>
                                                <p:strVal val="#ppt_x"/>
                                              </p:val>
                                            </p:tav>
                                            <p:tav tm="100000">
                                              <p:val>
                                                <p:strVal val="#ppt_x"/>
                                              </p:val>
                                            </p:tav>
                                          </p:tavLst>
                                        </p:anim>
                                        <p:anim calcmode="lin" valueType="num">
                                          <p:cBhvr additive="base">
                                            <p:cTn id="46"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43" grpId="0" animBg="1"/>
          <p:bldP spid="45" grpId="0" animBg="1"/>
          <p:bldP spid="6" grpId="0" animBg="1"/>
          <p:bldP spid="3" grpId="0" animBg="1"/>
          <p:bldP spid="5"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0AADF048-DBC4-4142-A999-3298510D4395}"/>
              </a:ext>
            </a:extLst>
          </p:cNvPr>
          <p:cNvSpPr/>
          <p:nvPr/>
        </p:nvSpPr>
        <p:spPr>
          <a:xfrm rot="233751">
            <a:off x="1905382" y="950996"/>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8E4D5372-461A-4CED-8BAB-8419E2141F40}"/>
              </a:ext>
            </a:extLst>
          </p:cNvPr>
          <p:cNvSpPr/>
          <p:nvPr/>
        </p:nvSpPr>
        <p:spPr>
          <a:xfrm rot="233751">
            <a:off x="1713442" y="567306"/>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3321099F-E474-4D69-B7DB-085ECE1B606C}"/>
              </a:ext>
            </a:extLst>
          </p:cNvPr>
          <p:cNvSpPr/>
          <p:nvPr/>
        </p:nvSpPr>
        <p:spPr>
          <a:xfrm>
            <a:off x="1204686" y="290457"/>
            <a:ext cx="5033553" cy="1045029"/>
          </a:xfrm>
          <a:prstGeom prst="roundRect">
            <a:avLst/>
          </a:prstGeom>
          <a:gradFill flip="none" rotWithShape="1">
            <a:gsLst>
              <a:gs pos="0">
                <a:srgbClr val="77EE00"/>
              </a:gs>
              <a:gs pos="100000">
                <a:srgbClr val="00CC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A1182707-A74A-4892-94E9-3A75C88459A6}"/>
              </a:ext>
            </a:extLst>
          </p:cNvPr>
          <p:cNvSpPr/>
          <p:nvPr/>
        </p:nvSpPr>
        <p:spPr>
          <a:xfrm>
            <a:off x="310661" y="116289"/>
            <a:ext cx="1359877" cy="6146454"/>
          </a:xfrm>
          <a:prstGeom prst="roundRect">
            <a:avLst>
              <a:gd name="adj" fmla="val 19869"/>
            </a:avLst>
          </a:prstGeom>
          <a:noFill/>
          <a:ln w="142875">
            <a:gradFill flip="none" rotWithShape="1">
              <a:gsLst>
                <a:gs pos="0">
                  <a:schemeClr val="accent1">
                    <a:lumMod val="5000"/>
                    <a:lumOff val="95000"/>
                  </a:schemeClr>
                </a:gs>
                <a:gs pos="100000">
                  <a:schemeClr val="bg1"/>
                </a:gs>
                <a:gs pos="65000">
                  <a:schemeClr val="bg1"/>
                </a:gs>
              </a:gsLst>
              <a:lin ang="16200000" scaled="1"/>
              <a:tileRect/>
            </a:gradFill>
          </a:ln>
          <a:effectLst>
            <a:outerShdw blurRad="50800" dist="177800" dir="5400000" algn="t" rotWithShape="0">
              <a:prstClr val="black">
                <a:alpha val="22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13A17BFA-A3BF-4FB1-987D-CE30ADE14F88}"/>
              </a:ext>
            </a:extLst>
          </p:cNvPr>
          <p:cNvGrpSpPr/>
          <p:nvPr/>
        </p:nvGrpSpPr>
        <p:grpSpPr>
          <a:xfrm>
            <a:off x="1463430" y="389711"/>
            <a:ext cx="4641977" cy="846520"/>
            <a:chOff x="6746631" y="3743456"/>
            <a:chExt cx="4222446" cy="846520"/>
          </a:xfrm>
        </p:grpSpPr>
        <p:sp>
          <p:nvSpPr>
            <p:cNvPr id="47" name="Rectangle: Rounded Corners 46">
              <a:extLst>
                <a:ext uri="{FF2B5EF4-FFF2-40B4-BE49-F238E27FC236}">
                  <a16:creationId xmlns:a16="http://schemas.microsoft.com/office/drawing/2014/main" id="{C1FE9696-7A16-4636-A2CF-4B80149D0A4A}"/>
                </a:ext>
              </a:extLst>
            </p:cNvPr>
            <p:cNvSpPr/>
            <p:nvPr/>
          </p:nvSpPr>
          <p:spPr>
            <a:xfrm>
              <a:off x="6746631" y="3743456"/>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13A7C2F8-2746-4054-B9EB-3283F19F7907}"/>
                </a:ext>
              </a:extLst>
            </p:cNvPr>
            <p:cNvCxnSpPr/>
            <p:nvPr/>
          </p:nvCxnSpPr>
          <p:spPr>
            <a:xfrm>
              <a:off x="7823179" y="3806092"/>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5F47B99-12D1-4562-87CD-3F999F22E617}"/>
                </a:ext>
              </a:extLst>
            </p:cNvPr>
            <p:cNvSpPr txBox="1"/>
            <p:nvPr/>
          </p:nvSpPr>
          <p:spPr>
            <a:xfrm>
              <a:off x="7074788" y="3806092"/>
              <a:ext cx="568150" cy="369332"/>
            </a:xfrm>
            <a:prstGeom prst="rect">
              <a:avLst/>
            </a:prstGeom>
            <a:noFill/>
          </p:spPr>
          <p:txBody>
            <a:bodyPr wrap="square" rtlCol="0">
              <a:spAutoFit/>
            </a:bodyPr>
            <a:lstStyle/>
            <a:p>
              <a:pPr algn="ctr"/>
              <a:r>
                <a:rPr lang="en-US" b="1" dirty="0">
                  <a:latin typeface="Century Gothic" panose="020B0502020202020204" pitchFamily="34" charset="0"/>
                </a:rPr>
                <a:t>06</a:t>
              </a:r>
            </a:p>
          </p:txBody>
        </p:sp>
        <p:sp>
          <p:nvSpPr>
            <p:cNvPr id="56" name="TextBox 55">
              <a:extLst>
                <a:ext uri="{FF2B5EF4-FFF2-40B4-BE49-F238E27FC236}">
                  <a16:creationId xmlns:a16="http://schemas.microsoft.com/office/drawing/2014/main" id="{8CBB6AD8-97ED-4AB0-AB77-AAD8894517FC}"/>
                </a:ext>
              </a:extLst>
            </p:cNvPr>
            <p:cNvSpPr txBox="1"/>
            <p:nvPr/>
          </p:nvSpPr>
          <p:spPr>
            <a:xfrm>
              <a:off x="6908779" y="4161692"/>
              <a:ext cx="870858" cy="276999"/>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PM</a:t>
              </a:r>
              <a:endParaRPr lang="en-US" dirty="0"/>
            </a:p>
          </p:txBody>
        </p:sp>
        <p:sp>
          <p:nvSpPr>
            <p:cNvPr id="57" name="TextBox 56">
              <a:extLst>
                <a:ext uri="{FF2B5EF4-FFF2-40B4-BE49-F238E27FC236}">
                  <a16:creationId xmlns:a16="http://schemas.microsoft.com/office/drawing/2014/main" id="{C9B26CCB-0683-41E8-BBF3-F5EE86D3D54D}"/>
                </a:ext>
              </a:extLst>
            </p:cNvPr>
            <p:cNvSpPr txBox="1"/>
            <p:nvPr/>
          </p:nvSpPr>
          <p:spPr>
            <a:xfrm>
              <a:off x="7865609" y="3806092"/>
              <a:ext cx="2556744" cy="461665"/>
            </a:xfrm>
            <a:prstGeom prst="rect">
              <a:avLst/>
            </a:prstGeom>
            <a:noFill/>
          </p:spPr>
          <p:txBody>
            <a:bodyPr wrap="square" rtlCol="0">
              <a:spAutoFit/>
            </a:bodyPr>
            <a:lstStyle/>
            <a:p>
              <a:r>
                <a:rPr lang="en-US" sz="1200" b="1" dirty="0">
                  <a:solidFill>
                    <a:srgbClr val="02CA00"/>
                  </a:solidFill>
                  <a:latin typeface="Century Gothic" panose="020B0502020202020204" pitchFamily="34" charset="0"/>
                </a:rPr>
                <a:t>COMMUNICATION MANAGEMENT</a:t>
              </a:r>
            </a:p>
          </p:txBody>
        </p:sp>
        <p:sp>
          <p:nvSpPr>
            <p:cNvPr id="58" name="TextBox 57">
              <a:extLst>
                <a:ext uri="{FF2B5EF4-FFF2-40B4-BE49-F238E27FC236}">
                  <a16:creationId xmlns:a16="http://schemas.microsoft.com/office/drawing/2014/main" id="{450C4B19-3592-454E-8DF5-173CF3792FF3}"/>
                </a:ext>
              </a:extLst>
            </p:cNvPr>
            <p:cNvSpPr txBox="1"/>
            <p:nvPr/>
          </p:nvSpPr>
          <p:spPr>
            <a:xfrm>
              <a:off x="7878199" y="4025648"/>
              <a:ext cx="2686270" cy="477054"/>
            </a:xfrm>
            <a:prstGeom prst="rect">
              <a:avLst/>
            </a:prstGeom>
            <a:noFill/>
          </p:spPr>
          <p:txBody>
            <a:bodyPr wrap="square" rtlCol="0">
              <a:spAutoFit/>
            </a:bodyPr>
            <a:lstStyle/>
            <a:p>
              <a:r>
                <a:rPr lang="en-US" sz="800" dirty="0">
                  <a:solidFill>
                    <a:schemeClr val="bg1">
                      <a:lumMod val="50000"/>
                    </a:schemeClr>
                  </a:solidFill>
                  <a:latin typeface="Century Gothic" panose="020B0502020202020204" pitchFamily="34" charset="0"/>
                </a:rPr>
                <a:t>Describes the process concerning the timely and appropriate generation, collection, dissemination, storage and ultimate disposition of project information</a:t>
              </a:r>
              <a:r>
                <a:rPr lang="en-US" sz="900" dirty="0">
                  <a:solidFill>
                    <a:schemeClr val="bg1">
                      <a:lumMod val="50000"/>
                    </a:schemeClr>
                  </a:solidFill>
                  <a:latin typeface="Century Gothic" panose="020B0502020202020204" pitchFamily="34" charset="0"/>
                </a:rPr>
                <a:t>.</a:t>
              </a:r>
            </a:p>
          </p:txBody>
        </p:sp>
        <p:pic>
          <p:nvPicPr>
            <p:cNvPr id="86" name="Graphic 85" descr="Boardroom">
              <a:extLst>
                <a:ext uri="{FF2B5EF4-FFF2-40B4-BE49-F238E27FC236}">
                  <a16:creationId xmlns:a16="http://schemas.microsoft.com/office/drawing/2014/main" id="{D0FEE63E-0E56-4B0A-A421-026A56FBE8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1877" y="3925014"/>
              <a:ext cx="457200" cy="457200"/>
            </a:xfrm>
            <a:prstGeom prst="rect">
              <a:avLst/>
            </a:prstGeom>
          </p:spPr>
        </p:pic>
      </p:grpSp>
      <p:sp>
        <p:nvSpPr>
          <p:cNvPr id="48" name="Rectangle: Top Corners Rounded 47">
            <a:extLst>
              <a:ext uri="{FF2B5EF4-FFF2-40B4-BE49-F238E27FC236}">
                <a16:creationId xmlns:a16="http://schemas.microsoft.com/office/drawing/2014/main" id="{2EADCD2B-1EE2-4DA9-BC76-C8ED7E6777C9}"/>
              </a:ext>
            </a:extLst>
          </p:cNvPr>
          <p:cNvSpPr/>
          <p:nvPr/>
        </p:nvSpPr>
        <p:spPr>
          <a:xfrm rot="5400000">
            <a:off x="1155996" y="621940"/>
            <a:ext cx="812800" cy="348343"/>
          </a:xfrm>
          <a:prstGeom prst="round2SameRect">
            <a:avLst/>
          </a:prstGeom>
          <a:gradFill flip="none" rotWithShape="1">
            <a:gsLst>
              <a:gs pos="10000">
                <a:srgbClr val="77EE00"/>
              </a:gs>
              <a:gs pos="80000">
                <a:srgbClr val="19D300"/>
              </a:gs>
              <a:gs pos="100000">
                <a:schemeClr val="tx1"/>
              </a:gs>
            </a:gsLst>
            <a:lin ang="5400000" scaled="1"/>
            <a:tileRect/>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6">
            <a:extLst>
              <a:ext uri="{FF2B5EF4-FFF2-40B4-BE49-F238E27FC236}">
                <a16:creationId xmlns:a16="http://schemas.microsoft.com/office/drawing/2014/main" id="{BB5803CE-CE84-EBB5-96E8-DC80872EB1F5}"/>
              </a:ext>
            </a:extLst>
          </p:cNvPr>
          <p:cNvSpPr/>
          <p:nvPr/>
        </p:nvSpPr>
        <p:spPr>
          <a:xfrm>
            <a:off x="1824192" y="5626463"/>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Slides</a:t>
            </a:r>
          </a:p>
        </p:txBody>
      </p:sp>
      <p:graphicFrame>
        <p:nvGraphicFramePr>
          <p:cNvPr id="4" name="Content Placeholder 4">
            <a:extLst>
              <a:ext uri="{FF2B5EF4-FFF2-40B4-BE49-F238E27FC236}">
                <a16:creationId xmlns:a16="http://schemas.microsoft.com/office/drawing/2014/main" id="{F983F2BF-1855-F029-2A6E-170996FDFC58}"/>
              </a:ext>
            </a:extLst>
          </p:cNvPr>
          <p:cNvGraphicFramePr>
            <a:graphicFrameLocks/>
          </p:cNvGraphicFramePr>
          <p:nvPr>
            <p:extLst>
              <p:ext uri="{D42A27DB-BD31-4B8C-83A1-F6EECF244321}">
                <p14:modId xmlns:p14="http://schemas.microsoft.com/office/powerpoint/2010/main" val="1796989606"/>
              </p:ext>
            </p:extLst>
          </p:nvPr>
        </p:nvGraphicFramePr>
        <p:xfrm>
          <a:off x="2574357" y="1828044"/>
          <a:ext cx="5410200" cy="2971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8BBE4542-791A-ABF5-696C-A89206047B56}"/>
              </a:ext>
            </a:extLst>
          </p:cNvPr>
          <p:cNvPicPr>
            <a:picLocks noChangeAspect="1"/>
          </p:cNvPicPr>
          <p:nvPr/>
        </p:nvPicPr>
        <p:blipFill>
          <a:blip r:embed="rId9"/>
          <a:stretch>
            <a:fillRect/>
          </a:stretch>
        </p:blipFill>
        <p:spPr>
          <a:xfrm>
            <a:off x="8155844" y="1828044"/>
            <a:ext cx="3551663" cy="2971800"/>
          </a:xfrm>
          <a:prstGeom prst="rect">
            <a:avLst/>
          </a:prstGeom>
        </p:spPr>
      </p:pic>
      <p:sp>
        <p:nvSpPr>
          <p:cNvPr id="6" name="Rounded Rectangle 6">
            <a:extLst>
              <a:ext uri="{FF2B5EF4-FFF2-40B4-BE49-F238E27FC236}">
                <a16:creationId xmlns:a16="http://schemas.microsoft.com/office/drawing/2014/main" id="{C113A75D-FA1F-98C8-3C8D-3458108BBE38}"/>
              </a:ext>
            </a:extLst>
          </p:cNvPr>
          <p:cNvSpPr/>
          <p:nvPr/>
        </p:nvSpPr>
        <p:spPr>
          <a:xfrm>
            <a:off x="9397201" y="5687973"/>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solidFill>
                  <a:prstClr val="black"/>
                </a:solidFill>
                <a:latin typeface="roboto"/>
              </a:rPr>
              <a:t>By Haile</a:t>
            </a: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255776910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ppt_x</p:attrName>
                                            </p:attrNameLst>
                                          </p:cBhvr>
                                          <p:tavLst>
                                            <p:tav tm="0">
                                              <p:val>
                                                <p:strVal val="#ppt_x+#ppt_w/2"/>
                                              </p:val>
                                            </p:tav>
                                            <p:tav tm="100000">
                                              <p:val>
                                                <p:strVal val="#ppt_x"/>
                                              </p:val>
                                            </p:tav>
                                          </p:tavLst>
                                        </p:anim>
                                        <p:anim calcmode="lin" valueType="num">
                                          <p:cBhvr>
                                            <p:cTn id="8" dur="500" fill="hold"/>
                                            <p:tgtEl>
                                              <p:spTgt spid="48"/>
                                            </p:tgtEl>
                                            <p:attrNameLst>
                                              <p:attrName>ppt_y</p:attrName>
                                            </p:attrNameLst>
                                          </p:cBhvr>
                                          <p:tavLst>
                                            <p:tav tm="0">
                                              <p:val>
                                                <p:strVal val="#ppt_y"/>
                                              </p:val>
                                            </p:tav>
                                            <p:tav tm="100000">
                                              <p:val>
                                                <p:strVal val="#ppt_y"/>
                                              </p:val>
                                            </p:tav>
                                          </p:tavLst>
                                        </p:anim>
                                        <p:anim calcmode="lin" valueType="num">
                                          <p:cBhvr>
                                            <p:cTn id="9" dur="500" fill="hold"/>
                                            <p:tgtEl>
                                              <p:spTgt spid="48"/>
                                            </p:tgtEl>
                                            <p:attrNameLst>
                                              <p:attrName>ppt_w</p:attrName>
                                            </p:attrNameLst>
                                          </p:cBhvr>
                                          <p:tavLst>
                                            <p:tav tm="0">
                                              <p:val>
                                                <p:fltVal val="0"/>
                                              </p:val>
                                            </p:tav>
                                            <p:tav tm="100000">
                                              <p:val>
                                                <p:strVal val="#ppt_w"/>
                                              </p:val>
                                            </p:tav>
                                          </p:tavLst>
                                        </p:anim>
                                        <p:anim calcmode="lin" valueType="num">
                                          <p:cBhvr>
                                            <p:cTn id="10" dur="500" fill="hold"/>
                                            <p:tgtEl>
                                              <p:spTgt spid="4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46"/>
                                            </p:tgtEl>
                                            <p:attrNameLst>
                                              <p:attrName>style.visibility</p:attrName>
                                            </p:attrNameLst>
                                          </p:cBhvr>
                                          <p:to>
                                            <p:strVal val="visible"/>
                                          </p:to>
                                        </p:set>
                                        <p:anim calcmode="lin" valueType="num">
                                          <p:cBhvr>
                                            <p:cTn id="14" dur="500" fill="hold"/>
                                            <p:tgtEl>
                                              <p:spTgt spid="46"/>
                                            </p:tgtEl>
                                            <p:attrNameLst>
                                              <p:attrName>ppt_x</p:attrName>
                                            </p:attrNameLst>
                                          </p:cBhvr>
                                          <p:tavLst>
                                            <p:tav tm="0">
                                              <p:val>
                                                <p:strVal val="#ppt_x-#ppt_w/2"/>
                                              </p:val>
                                            </p:tav>
                                            <p:tav tm="100000">
                                              <p:val>
                                                <p:strVal val="#ppt_x"/>
                                              </p:val>
                                            </p:tav>
                                          </p:tavLst>
                                        </p:anim>
                                        <p:anim calcmode="lin" valueType="num">
                                          <p:cBhvr>
                                            <p:cTn id="15" dur="500" fill="hold"/>
                                            <p:tgtEl>
                                              <p:spTgt spid="46"/>
                                            </p:tgtEl>
                                            <p:attrNameLst>
                                              <p:attrName>ppt_y</p:attrName>
                                            </p:attrNameLst>
                                          </p:cBhvr>
                                          <p:tavLst>
                                            <p:tav tm="0">
                                              <p:val>
                                                <p:strVal val="#ppt_y"/>
                                              </p:val>
                                            </p:tav>
                                            <p:tav tm="100000">
                                              <p:val>
                                                <p:strVal val="#ppt_y"/>
                                              </p:val>
                                            </p:tav>
                                          </p:tavLst>
                                        </p:anim>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8" fill="hold" nodeType="afterEffect">
                                      <p:stCondLst>
                                        <p:cond delay="0"/>
                                      </p:stCondLst>
                                      <p:childTnLst>
                                        <p:set>
                                          <p:cBhvr>
                                            <p:cTn id="20" dur="1" fill="hold">
                                              <p:stCondLst>
                                                <p:cond delay="0"/>
                                              </p:stCondLst>
                                            </p:cTn>
                                            <p:tgtEl>
                                              <p:spTgt spid="97"/>
                                            </p:tgtEl>
                                            <p:attrNameLst>
                                              <p:attrName>style.visibility</p:attrName>
                                            </p:attrNameLst>
                                          </p:cBhvr>
                                          <p:to>
                                            <p:strVal val="visible"/>
                                          </p:to>
                                        </p:set>
                                        <p:anim calcmode="lin" valueType="num">
                                          <p:cBhvr>
                                            <p:cTn id="21" dur="500" fill="hold"/>
                                            <p:tgtEl>
                                              <p:spTgt spid="97"/>
                                            </p:tgtEl>
                                            <p:attrNameLst>
                                              <p:attrName>ppt_x</p:attrName>
                                            </p:attrNameLst>
                                          </p:cBhvr>
                                          <p:tavLst>
                                            <p:tav tm="0">
                                              <p:val>
                                                <p:strVal val="#ppt_x-#ppt_w/2"/>
                                              </p:val>
                                            </p:tav>
                                            <p:tav tm="100000">
                                              <p:val>
                                                <p:strVal val="#ppt_x"/>
                                              </p:val>
                                            </p:tav>
                                          </p:tavLst>
                                        </p:anim>
                                        <p:anim calcmode="lin" valueType="num">
                                          <p:cBhvr>
                                            <p:cTn id="22" dur="500" fill="hold"/>
                                            <p:tgtEl>
                                              <p:spTgt spid="97"/>
                                            </p:tgtEl>
                                            <p:attrNameLst>
                                              <p:attrName>ppt_y</p:attrName>
                                            </p:attrNameLst>
                                          </p:cBhvr>
                                          <p:tavLst>
                                            <p:tav tm="0">
                                              <p:val>
                                                <p:strVal val="#ppt_y"/>
                                              </p:val>
                                            </p:tav>
                                            <p:tav tm="100000">
                                              <p:val>
                                                <p:strVal val="#ppt_y"/>
                                              </p:val>
                                            </p:tav>
                                          </p:tavLst>
                                        </p:anim>
                                        <p:anim calcmode="lin" valueType="num">
                                          <p:cBhvr>
                                            <p:cTn id="23" dur="500" fill="hold"/>
                                            <p:tgtEl>
                                              <p:spTgt spid="97"/>
                                            </p:tgtEl>
                                            <p:attrNameLst>
                                              <p:attrName>ppt_w</p:attrName>
                                            </p:attrNameLst>
                                          </p:cBhvr>
                                          <p:tavLst>
                                            <p:tav tm="0">
                                              <p:val>
                                                <p:fltVal val="0"/>
                                              </p:val>
                                            </p:tav>
                                            <p:tav tm="100000">
                                              <p:val>
                                                <p:strVal val="#ppt_w"/>
                                              </p:val>
                                            </p:tav>
                                          </p:tavLst>
                                        </p:anim>
                                        <p:anim calcmode="lin" valueType="num">
                                          <p:cBhvr>
                                            <p:cTn id="24" dur="500" fill="hold"/>
                                            <p:tgtEl>
                                              <p:spTgt spid="97"/>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500"/>
                                            <p:tgtEl>
                                              <p:spTgt spid="11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par>
                              <p:cTn id="45" fill="hold">
                                <p:stCondLst>
                                  <p:cond delay="0"/>
                                </p:stCondLst>
                                <p:childTnLst>
                                  <p:par>
                                    <p:cTn id="46" presetID="2" presetClass="entr" presetSubtype="4" fill="hold" grpId="0" nodeType="afterEffect" p14:presetBounceEnd="60000">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14:bounceEnd="60000">
                                          <p:cBhvr additive="base">
                                            <p:cTn id="48" dur="75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49"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animBg="1"/>
          <p:bldP spid="46" grpId="0" animBg="1"/>
          <p:bldP spid="48" grpId="0" animBg="1"/>
          <p:bldP spid="3" grpId="0" animBg="1"/>
          <p:bldGraphic spid="4" grpId="0">
            <p:bldAsOne/>
          </p:bldGraphic>
          <p:bldP spid="6"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ppt_x</p:attrName>
                                            </p:attrNameLst>
                                          </p:cBhvr>
                                          <p:tavLst>
                                            <p:tav tm="0">
                                              <p:val>
                                                <p:strVal val="#ppt_x+#ppt_w/2"/>
                                              </p:val>
                                            </p:tav>
                                            <p:tav tm="100000">
                                              <p:val>
                                                <p:strVal val="#ppt_x"/>
                                              </p:val>
                                            </p:tav>
                                          </p:tavLst>
                                        </p:anim>
                                        <p:anim calcmode="lin" valueType="num">
                                          <p:cBhvr>
                                            <p:cTn id="8" dur="500" fill="hold"/>
                                            <p:tgtEl>
                                              <p:spTgt spid="48"/>
                                            </p:tgtEl>
                                            <p:attrNameLst>
                                              <p:attrName>ppt_y</p:attrName>
                                            </p:attrNameLst>
                                          </p:cBhvr>
                                          <p:tavLst>
                                            <p:tav tm="0">
                                              <p:val>
                                                <p:strVal val="#ppt_y"/>
                                              </p:val>
                                            </p:tav>
                                            <p:tav tm="100000">
                                              <p:val>
                                                <p:strVal val="#ppt_y"/>
                                              </p:val>
                                            </p:tav>
                                          </p:tavLst>
                                        </p:anim>
                                        <p:anim calcmode="lin" valueType="num">
                                          <p:cBhvr>
                                            <p:cTn id="9" dur="500" fill="hold"/>
                                            <p:tgtEl>
                                              <p:spTgt spid="48"/>
                                            </p:tgtEl>
                                            <p:attrNameLst>
                                              <p:attrName>ppt_w</p:attrName>
                                            </p:attrNameLst>
                                          </p:cBhvr>
                                          <p:tavLst>
                                            <p:tav tm="0">
                                              <p:val>
                                                <p:fltVal val="0"/>
                                              </p:val>
                                            </p:tav>
                                            <p:tav tm="100000">
                                              <p:val>
                                                <p:strVal val="#ppt_w"/>
                                              </p:val>
                                            </p:tav>
                                          </p:tavLst>
                                        </p:anim>
                                        <p:anim calcmode="lin" valueType="num">
                                          <p:cBhvr>
                                            <p:cTn id="10" dur="500" fill="hold"/>
                                            <p:tgtEl>
                                              <p:spTgt spid="4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46"/>
                                            </p:tgtEl>
                                            <p:attrNameLst>
                                              <p:attrName>style.visibility</p:attrName>
                                            </p:attrNameLst>
                                          </p:cBhvr>
                                          <p:to>
                                            <p:strVal val="visible"/>
                                          </p:to>
                                        </p:set>
                                        <p:anim calcmode="lin" valueType="num">
                                          <p:cBhvr>
                                            <p:cTn id="14" dur="500" fill="hold"/>
                                            <p:tgtEl>
                                              <p:spTgt spid="46"/>
                                            </p:tgtEl>
                                            <p:attrNameLst>
                                              <p:attrName>ppt_x</p:attrName>
                                            </p:attrNameLst>
                                          </p:cBhvr>
                                          <p:tavLst>
                                            <p:tav tm="0">
                                              <p:val>
                                                <p:strVal val="#ppt_x-#ppt_w/2"/>
                                              </p:val>
                                            </p:tav>
                                            <p:tav tm="100000">
                                              <p:val>
                                                <p:strVal val="#ppt_x"/>
                                              </p:val>
                                            </p:tav>
                                          </p:tavLst>
                                        </p:anim>
                                        <p:anim calcmode="lin" valueType="num">
                                          <p:cBhvr>
                                            <p:cTn id="15" dur="500" fill="hold"/>
                                            <p:tgtEl>
                                              <p:spTgt spid="46"/>
                                            </p:tgtEl>
                                            <p:attrNameLst>
                                              <p:attrName>ppt_y</p:attrName>
                                            </p:attrNameLst>
                                          </p:cBhvr>
                                          <p:tavLst>
                                            <p:tav tm="0">
                                              <p:val>
                                                <p:strVal val="#ppt_y"/>
                                              </p:val>
                                            </p:tav>
                                            <p:tav tm="100000">
                                              <p:val>
                                                <p:strVal val="#ppt_y"/>
                                              </p:val>
                                            </p:tav>
                                          </p:tavLst>
                                        </p:anim>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8" fill="hold" nodeType="afterEffect">
                                      <p:stCondLst>
                                        <p:cond delay="0"/>
                                      </p:stCondLst>
                                      <p:childTnLst>
                                        <p:set>
                                          <p:cBhvr>
                                            <p:cTn id="20" dur="1" fill="hold">
                                              <p:stCondLst>
                                                <p:cond delay="0"/>
                                              </p:stCondLst>
                                            </p:cTn>
                                            <p:tgtEl>
                                              <p:spTgt spid="97"/>
                                            </p:tgtEl>
                                            <p:attrNameLst>
                                              <p:attrName>style.visibility</p:attrName>
                                            </p:attrNameLst>
                                          </p:cBhvr>
                                          <p:to>
                                            <p:strVal val="visible"/>
                                          </p:to>
                                        </p:set>
                                        <p:anim calcmode="lin" valueType="num">
                                          <p:cBhvr>
                                            <p:cTn id="21" dur="500" fill="hold"/>
                                            <p:tgtEl>
                                              <p:spTgt spid="97"/>
                                            </p:tgtEl>
                                            <p:attrNameLst>
                                              <p:attrName>ppt_x</p:attrName>
                                            </p:attrNameLst>
                                          </p:cBhvr>
                                          <p:tavLst>
                                            <p:tav tm="0">
                                              <p:val>
                                                <p:strVal val="#ppt_x-#ppt_w/2"/>
                                              </p:val>
                                            </p:tav>
                                            <p:tav tm="100000">
                                              <p:val>
                                                <p:strVal val="#ppt_x"/>
                                              </p:val>
                                            </p:tav>
                                          </p:tavLst>
                                        </p:anim>
                                        <p:anim calcmode="lin" valueType="num">
                                          <p:cBhvr>
                                            <p:cTn id="22" dur="500" fill="hold"/>
                                            <p:tgtEl>
                                              <p:spTgt spid="97"/>
                                            </p:tgtEl>
                                            <p:attrNameLst>
                                              <p:attrName>ppt_y</p:attrName>
                                            </p:attrNameLst>
                                          </p:cBhvr>
                                          <p:tavLst>
                                            <p:tav tm="0">
                                              <p:val>
                                                <p:strVal val="#ppt_y"/>
                                              </p:val>
                                            </p:tav>
                                            <p:tav tm="100000">
                                              <p:val>
                                                <p:strVal val="#ppt_y"/>
                                              </p:val>
                                            </p:tav>
                                          </p:tavLst>
                                        </p:anim>
                                        <p:anim calcmode="lin" valueType="num">
                                          <p:cBhvr>
                                            <p:cTn id="23" dur="500" fill="hold"/>
                                            <p:tgtEl>
                                              <p:spTgt spid="97"/>
                                            </p:tgtEl>
                                            <p:attrNameLst>
                                              <p:attrName>ppt_w</p:attrName>
                                            </p:attrNameLst>
                                          </p:cBhvr>
                                          <p:tavLst>
                                            <p:tav tm="0">
                                              <p:val>
                                                <p:fltVal val="0"/>
                                              </p:val>
                                            </p:tav>
                                            <p:tav tm="100000">
                                              <p:val>
                                                <p:strVal val="#ppt_w"/>
                                              </p:val>
                                            </p:tav>
                                          </p:tavLst>
                                        </p:anim>
                                        <p:anim calcmode="lin" valueType="num">
                                          <p:cBhvr>
                                            <p:cTn id="24" dur="500" fill="hold"/>
                                            <p:tgtEl>
                                              <p:spTgt spid="97"/>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500"/>
                                            <p:tgtEl>
                                              <p:spTgt spid="11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par>
                              <p:cTn id="45" fill="hold">
                                <p:stCondLst>
                                  <p:cond delay="0"/>
                                </p:stCondLst>
                                <p:childTnLst>
                                  <p:par>
                                    <p:cTn id="46" presetID="2" presetClass="entr" presetSubtype="4"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additive="base">
                                            <p:cTn id="48" dur="750" fill="hold"/>
                                            <p:tgtEl>
                                              <p:spTgt spid="6"/>
                                            </p:tgtEl>
                                            <p:attrNameLst>
                                              <p:attrName>ppt_x</p:attrName>
                                            </p:attrNameLst>
                                          </p:cBhvr>
                                          <p:tavLst>
                                            <p:tav tm="0">
                                              <p:val>
                                                <p:strVal val="#ppt_x"/>
                                              </p:val>
                                            </p:tav>
                                            <p:tav tm="100000">
                                              <p:val>
                                                <p:strVal val="#ppt_x"/>
                                              </p:val>
                                            </p:tav>
                                          </p:tavLst>
                                        </p:anim>
                                        <p:anim calcmode="lin" valueType="num">
                                          <p:cBhvr additive="base">
                                            <p:cTn id="49"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animBg="1"/>
          <p:bldP spid="46" grpId="0" animBg="1"/>
          <p:bldP spid="48" grpId="0" animBg="1"/>
          <p:bldP spid="3" grpId="0" animBg="1"/>
          <p:bldGraphic spid="4" grpId="0">
            <p:bldAsOne/>
          </p:bldGraphic>
          <p:bldP spid="6"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C1C1FC39-2CB5-4DC3-A101-D777725AF3A8}"/>
              </a:ext>
            </a:extLst>
          </p:cNvPr>
          <p:cNvSpPr/>
          <p:nvPr/>
        </p:nvSpPr>
        <p:spPr>
          <a:xfrm rot="21353261">
            <a:off x="6580738" y="724608"/>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2D5D2ABB-C3C4-4B26-94F2-1A8CC53B7C50}"/>
              </a:ext>
            </a:extLst>
          </p:cNvPr>
          <p:cNvSpPr/>
          <p:nvPr/>
        </p:nvSpPr>
        <p:spPr>
          <a:xfrm>
            <a:off x="5879496" y="420279"/>
            <a:ext cx="4760686" cy="1045029"/>
          </a:xfrm>
          <a:prstGeom prst="roundRect">
            <a:avLst/>
          </a:prstGeom>
          <a:gradFill flip="none" rotWithShape="1">
            <a:gsLst>
              <a:gs pos="0">
                <a:srgbClr val="00CCFF"/>
              </a:gs>
              <a:gs pos="100000">
                <a:srgbClr val="0000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A1182707-A74A-4892-94E9-3A75C88459A6}"/>
              </a:ext>
            </a:extLst>
          </p:cNvPr>
          <p:cNvSpPr/>
          <p:nvPr/>
        </p:nvSpPr>
        <p:spPr>
          <a:xfrm>
            <a:off x="10445261" y="141689"/>
            <a:ext cx="1359877" cy="6146454"/>
          </a:xfrm>
          <a:prstGeom prst="roundRect">
            <a:avLst>
              <a:gd name="adj" fmla="val 19869"/>
            </a:avLst>
          </a:prstGeom>
          <a:noFill/>
          <a:ln w="142875">
            <a:gradFill flip="none" rotWithShape="1">
              <a:gsLst>
                <a:gs pos="0">
                  <a:schemeClr val="accent1">
                    <a:lumMod val="5000"/>
                    <a:lumOff val="95000"/>
                  </a:schemeClr>
                </a:gs>
                <a:gs pos="100000">
                  <a:schemeClr val="bg1"/>
                </a:gs>
                <a:gs pos="65000">
                  <a:schemeClr val="bg1"/>
                </a:gs>
              </a:gsLst>
              <a:lin ang="16200000" scaled="1"/>
              <a:tileRect/>
            </a:gradFill>
          </a:ln>
          <a:effectLst>
            <a:outerShdw blurRad="50800" dist="177800" dir="5400000" algn="t" rotWithShape="0">
              <a:prstClr val="black">
                <a:alpha val="22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4DE51F5E-5A87-4272-9457-0EB0AF2A10CB}"/>
              </a:ext>
            </a:extLst>
          </p:cNvPr>
          <p:cNvGrpSpPr/>
          <p:nvPr/>
        </p:nvGrpSpPr>
        <p:grpSpPr>
          <a:xfrm>
            <a:off x="6097211" y="519533"/>
            <a:ext cx="4254917" cy="846520"/>
            <a:chOff x="1161144" y="5184667"/>
            <a:chExt cx="4254917" cy="846520"/>
          </a:xfrm>
        </p:grpSpPr>
        <p:sp>
          <p:nvSpPr>
            <p:cNvPr id="62" name="Rectangle: Rounded Corners 61">
              <a:extLst>
                <a:ext uri="{FF2B5EF4-FFF2-40B4-BE49-F238E27FC236}">
                  <a16:creationId xmlns:a16="http://schemas.microsoft.com/office/drawing/2014/main" id="{3E618B41-0DC4-4974-A184-5C569AC5991A}"/>
                </a:ext>
              </a:extLst>
            </p:cNvPr>
            <p:cNvSpPr/>
            <p:nvPr/>
          </p:nvSpPr>
          <p:spPr>
            <a:xfrm>
              <a:off x="1202173" y="5184667"/>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6591509C-7BEA-470A-88F0-EA6911A9662B}"/>
                </a:ext>
              </a:extLst>
            </p:cNvPr>
            <p:cNvGrpSpPr/>
            <p:nvPr/>
          </p:nvGrpSpPr>
          <p:grpSpPr>
            <a:xfrm>
              <a:off x="1161144" y="5252327"/>
              <a:ext cx="3905460" cy="711200"/>
              <a:chOff x="1161144" y="5252327"/>
              <a:chExt cx="3905460" cy="711200"/>
            </a:xfrm>
          </p:grpSpPr>
          <p:cxnSp>
            <p:nvCxnSpPr>
              <p:cNvPr id="67" name="Straight Connector 66">
                <a:extLst>
                  <a:ext uri="{FF2B5EF4-FFF2-40B4-BE49-F238E27FC236}">
                    <a16:creationId xmlns:a16="http://schemas.microsoft.com/office/drawing/2014/main" id="{110483F0-3733-4FA9-8449-D087A6A9BB93}"/>
                  </a:ext>
                </a:extLst>
              </p:cNvPr>
              <p:cNvCxnSpPr/>
              <p:nvPr/>
            </p:nvCxnSpPr>
            <p:spPr>
              <a:xfrm>
                <a:off x="2075544" y="5252327"/>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3DB6B3C-E5AB-41C4-A304-81E61FDECA9E}"/>
                  </a:ext>
                </a:extLst>
              </p:cNvPr>
              <p:cNvSpPr txBox="1"/>
              <p:nvPr/>
            </p:nvSpPr>
            <p:spPr>
              <a:xfrm>
                <a:off x="1327153" y="5252327"/>
                <a:ext cx="568150" cy="369332"/>
              </a:xfrm>
              <a:prstGeom prst="rect">
                <a:avLst/>
              </a:prstGeom>
              <a:noFill/>
            </p:spPr>
            <p:txBody>
              <a:bodyPr wrap="square" rtlCol="0">
                <a:spAutoFit/>
              </a:bodyPr>
              <a:lstStyle/>
              <a:p>
                <a:pPr algn="ctr"/>
                <a:r>
                  <a:rPr lang="en-US" b="1" dirty="0">
                    <a:latin typeface="Century Gothic" panose="020B0502020202020204" pitchFamily="34" charset="0"/>
                  </a:rPr>
                  <a:t>07</a:t>
                </a:r>
              </a:p>
            </p:txBody>
          </p:sp>
          <p:sp>
            <p:nvSpPr>
              <p:cNvPr id="69" name="TextBox 68">
                <a:extLst>
                  <a:ext uri="{FF2B5EF4-FFF2-40B4-BE49-F238E27FC236}">
                    <a16:creationId xmlns:a16="http://schemas.microsoft.com/office/drawing/2014/main" id="{ECDDD36E-F1CB-44EC-9742-8581E9F15323}"/>
                  </a:ext>
                </a:extLst>
              </p:cNvPr>
              <p:cNvSpPr txBox="1"/>
              <p:nvPr/>
            </p:nvSpPr>
            <p:spPr>
              <a:xfrm>
                <a:off x="1161144" y="5607927"/>
                <a:ext cx="870858" cy="276999"/>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PM</a:t>
                </a:r>
                <a:endParaRPr lang="en-US" dirty="0"/>
              </a:p>
            </p:txBody>
          </p:sp>
          <p:sp>
            <p:nvSpPr>
              <p:cNvPr id="70" name="TextBox 69">
                <a:extLst>
                  <a:ext uri="{FF2B5EF4-FFF2-40B4-BE49-F238E27FC236}">
                    <a16:creationId xmlns:a16="http://schemas.microsoft.com/office/drawing/2014/main" id="{A2AE503A-054D-4A47-BC09-1D222FF4D1E4}"/>
                  </a:ext>
                </a:extLst>
              </p:cNvPr>
              <p:cNvSpPr txBox="1"/>
              <p:nvPr/>
            </p:nvSpPr>
            <p:spPr>
              <a:xfrm>
                <a:off x="2117974" y="5252327"/>
                <a:ext cx="2556744" cy="276999"/>
              </a:xfrm>
              <a:prstGeom prst="rect">
                <a:avLst/>
              </a:prstGeom>
              <a:noFill/>
            </p:spPr>
            <p:txBody>
              <a:bodyPr wrap="square" rtlCol="0">
                <a:spAutoFit/>
              </a:bodyPr>
              <a:lstStyle/>
              <a:p>
                <a:r>
                  <a:rPr lang="en-US" sz="1200" b="1" dirty="0">
                    <a:solidFill>
                      <a:srgbClr val="0005C9"/>
                    </a:solidFill>
                    <a:latin typeface="Century Gothic" panose="020B0502020202020204" pitchFamily="34" charset="0"/>
                  </a:rPr>
                  <a:t>INTEGRATION MANAGEMENT</a:t>
                </a:r>
              </a:p>
            </p:txBody>
          </p:sp>
          <p:sp>
            <p:nvSpPr>
              <p:cNvPr id="71" name="TextBox 70">
                <a:extLst>
                  <a:ext uri="{FF2B5EF4-FFF2-40B4-BE49-F238E27FC236}">
                    <a16:creationId xmlns:a16="http://schemas.microsoft.com/office/drawing/2014/main" id="{588DFD7F-A807-454F-84ED-05BB7E3629B5}"/>
                  </a:ext>
                </a:extLst>
              </p:cNvPr>
              <p:cNvSpPr txBox="1"/>
              <p:nvPr/>
            </p:nvSpPr>
            <p:spPr>
              <a:xfrm>
                <a:off x="2130565" y="5471883"/>
                <a:ext cx="2368580" cy="461665"/>
              </a:xfrm>
              <a:prstGeom prst="rect">
                <a:avLst/>
              </a:prstGeom>
              <a:noFill/>
            </p:spPr>
            <p:txBody>
              <a:bodyPr wrap="square" rtlCol="0">
                <a:spAutoFit/>
              </a:bodyPr>
              <a:lstStyle/>
              <a:p>
                <a:r>
                  <a:rPr lang="en-US" sz="800" dirty="0"/>
                  <a:t>Project Integration Management is the function required to ensure that the various elements of the project are properly coordinated. </a:t>
                </a:r>
              </a:p>
            </p:txBody>
          </p:sp>
          <p:pic>
            <p:nvPicPr>
              <p:cNvPr id="82" name="Graphic 81" descr="Single gear">
                <a:extLst>
                  <a:ext uri="{FF2B5EF4-FFF2-40B4-BE49-F238E27FC236}">
                    <a16:creationId xmlns:a16="http://schemas.microsoft.com/office/drawing/2014/main" id="{E73E2566-82C5-4267-9FA6-DDA932C334B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09404" y="5390826"/>
                <a:ext cx="457200" cy="457200"/>
              </a:xfrm>
              <a:prstGeom prst="rect">
                <a:avLst/>
              </a:prstGeom>
            </p:spPr>
          </p:pic>
        </p:grpSp>
      </p:grpSp>
      <p:sp>
        <p:nvSpPr>
          <p:cNvPr id="63" name="Rectangle: Top Corners Rounded 62">
            <a:extLst>
              <a:ext uri="{FF2B5EF4-FFF2-40B4-BE49-F238E27FC236}">
                <a16:creationId xmlns:a16="http://schemas.microsoft.com/office/drawing/2014/main" id="{91A7C1D6-70A5-48C0-B208-9D73810F3396}"/>
              </a:ext>
            </a:extLst>
          </p:cNvPr>
          <p:cNvSpPr/>
          <p:nvPr/>
        </p:nvSpPr>
        <p:spPr>
          <a:xfrm rot="5400000">
            <a:off x="9945727" y="768622"/>
            <a:ext cx="812800" cy="348343"/>
          </a:xfrm>
          <a:prstGeom prst="round2SameRect">
            <a:avLst/>
          </a:prstGeom>
          <a:gradFill>
            <a:gsLst>
              <a:gs pos="7000">
                <a:srgbClr val="00CCFF"/>
              </a:gs>
              <a:gs pos="75262">
                <a:srgbClr val="0036FF"/>
              </a:gs>
              <a:gs pos="100000">
                <a:schemeClr val="tx1"/>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2" y="771859"/>
            <a:ext cx="5624881" cy="3377426"/>
          </a:xfrm>
          <a:prstGeom prst="rect">
            <a:avLst/>
          </a:prstGeom>
        </p:spPr>
      </p:pic>
      <p:sp>
        <p:nvSpPr>
          <p:cNvPr id="4" name="Rectangle 3"/>
          <p:cNvSpPr/>
          <p:nvPr/>
        </p:nvSpPr>
        <p:spPr>
          <a:xfrm>
            <a:off x="778935" y="4823936"/>
            <a:ext cx="8483598" cy="932307"/>
          </a:xfrm>
          <a:prstGeom prst="rect">
            <a:avLst/>
          </a:prstGeom>
          <a:solidFill>
            <a:schemeClr val="accent6">
              <a:lumMod val="60000"/>
              <a:lumOff val="40000"/>
            </a:schemeClr>
          </a:solidFill>
        </p:spPr>
        <p:txBody>
          <a:bodyPr wrap="square">
            <a:spAutoFit/>
          </a:bodyPr>
          <a:lstStyle/>
          <a:p>
            <a:pPr marL="285750" indent="-285750" algn="just">
              <a:lnSpc>
                <a:spcPct val="75000"/>
              </a:lnSpc>
              <a:spcBef>
                <a:spcPct val="0"/>
              </a:spcBef>
              <a:buFont typeface="Wingdings" pitchFamily="2" charset="2"/>
              <a:buChar char="v"/>
            </a:pPr>
            <a:r>
              <a:rPr lang="en-US" dirty="0"/>
              <a:t>Using Project Plan, Performance reports and Change requests as input, we used Change Control Systems, Configuration Management, Performance Measurement, Additional planning and PM Information System</a:t>
            </a:r>
            <a:r>
              <a:rPr lang="en-US" b="1" dirty="0"/>
              <a:t> </a:t>
            </a:r>
            <a:r>
              <a:rPr lang="en-US" dirty="0"/>
              <a:t>techniques we got, Project Plan updates, Corrective action and Lessons Learned for the next management plans.</a:t>
            </a:r>
          </a:p>
        </p:txBody>
      </p:sp>
      <p:sp>
        <p:nvSpPr>
          <p:cNvPr id="5" name="Rounded Rectangle 6">
            <a:extLst>
              <a:ext uri="{FF2B5EF4-FFF2-40B4-BE49-F238E27FC236}">
                <a16:creationId xmlns:a16="http://schemas.microsoft.com/office/drawing/2014/main" id="{42462536-7F33-BB99-F366-BC016A5A90D4}"/>
              </a:ext>
            </a:extLst>
          </p:cNvPr>
          <p:cNvSpPr/>
          <p:nvPr/>
        </p:nvSpPr>
        <p:spPr>
          <a:xfrm>
            <a:off x="626802" y="5898588"/>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Slides</a:t>
            </a:r>
          </a:p>
        </p:txBody>
      </p:sp>
      <p:sp>
        <p:nvSpPr>
          <p:cNvPr id="6" name="Rounded Rectangle 6">
            <a:extLst>
              <a:ext uri="{FF2B5EF4-FFF2-40B4-BE49-F238E27FC236}">
                <a16:creationId xmlns:a16="http://schemas.microsoft.com/office/drawing/2014/main" id="{CC67AB65-92F6-5B97-D654-FCCFC22DCBCB}"/>
              </a:ext>
            </a:extLst>
          </p:cNvPr>
          <p:cNvSpPr/>
          <p:nvPr/>
        </p:nvSpPr>
        <p:spPr>
          <a:xfrm>
            <a:off x="7604257" y="5970003"/>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roboto"/>
              </a:rPr>
              <a:t>By Keletazghi</a:t>
            </a: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2213255295"/>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ppt_x</p:attrName>
                                            </p:attrNameLst>
                                          </p:cBhvr>
                                          <p:tavLst>
                                            <p:tav tm="0">
                                              <p:val>
                                                <p:strVal val="#ppt_x-#ppt_w/2"/>
                                              </p:val>
                                            </p:tav>
                                            <p:tav tm="100000">
                                              <p:val>
                                                <p:strVal val="#ppt_x"/>
                                              </p:val>
                                            </p:tav>
                                          </p:tavLst>
                                        </p:anim>
                                        <p:anim calcmode="lin" valueType="num">
                                          <p:cBhvr>
                                            <p:cTn id="8" dur="500" fill="hold"/>
                                            <p:tgtEl>
                                              <p:spTgt spid="63"/>
                                            </p:tgtEl>
                                            <p:attrNameLst>
                                              <p:attrName>ppt_y</p:attrName>
                                            </p:attrNameLst>
                                          </p:cBhvr>
                                          <p:tavLst>
                                            <p:tav tm="0">
                                              <p:val>
                                                <p:strVal val="#ppt_y"/>
                                              </p:val>
                                            </p:tav>
                                            <p:tav tm="100000">
                                              <p:val>
                                                <p:strVal val="#ppt_y"/>
                                              </p:val>
                                            </p:tav>
                                          </p:tavLst>
                                        </p:anim>
                                        <p:anim calcmode="lin" valueType="num">
                                          <p:cBhvr>
                                            <p:cTn id="9" dur="500" fill="hold"/>
                                            <p:tgtEl>
                                              <p:spTgt spid="63"/>
                                            </p:tgtEl>
                                            <p:attrNameLst>
                                              <p:attrName>ppt_w</p:attrName>
                                            </p:attrNameLst>
                                          </p:cBhvr>
                                          <p:tavLst>
                                            <p:tav tm="0">
                                              <p:val>
                                                <p:fltVal val="0"/>
                                              </p:val>
                                            </p:tav>
                                            <p:tav tm="100000">
                                              <p:val>
                                                <p:strVal val="#ppt_w"/>
                                              </p:val>
                                            </p:tav>
                                          </p:tavLst>
                                        </p:anim>
                                        <p:anim calcmode="lin" valueType="num">
                                          <p:cBhvr>
                                            <p:cTn id="10" dur="500" fill="hold"/>
                                            <p:tgtEl>
                                              <p:spTgt spid="63"/>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2"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 calcmode="lin" valueType="num">
                                          <p:cBhvr>
                                            <p:cTn id="14" dur="500" fill="hold"/>
                                            <p:tgtEl>
                                              <p:spTgt spid="61"/>
                                            </p:tgtEl>
                                            <p:attrNameLst>
                                              <p:attrName>ppt_x</p:attrName>
                                            </p:attrNameLst>
                                          </p:cBhvr>
                                          <p:tavLst>
                                            <p:tav tm="0">
                                              <p:val>
                                                <p:strVal val="#ppt_x+#ppt_w/2"/>
                                              </p:val>
                                            </p:tav>
                                            <p:tav tm="100000">
                                              <p:val>
                                                <p:strVal val="#ppt_x"/>
                                              </p:val>
                                            </p:tav>
                                          </p:tavLst>
                                        </p:anim>
                                        <p:anim calcmode="lin" valueType="num">
                                          <p:cBhvr>
                                            <p:cTn id="15" dur="500" fill="hold"/>
                                            <p:tgtEl>
                                              <p:spTgt spid="61"/>
                                            </p:tgtEl>
                                            <p:attrNameLst>
                                              <p:attrName>ppt_y</p:attrName>
                                            </p:attrNameLst>
                                          </p:cBhvr>
                                          <p:tavLst>
                                            <p:tav tm="0">
                                              <p:val>
                                                <p:strVal val="#ppt_y"/>
                                              </p:val>
                                            </p:tav>
                                            <p:tav tm="100000">
                                              <p:val>
                                                <p:strVal val="#ppt_y"/>
                                              </p:val>
                                            </p:tav>
                                          </p:tavLst>
                                        </p:anim>
                                        <p:anim calcmode="lin" valueType="num">
                                          <p:cBhvr>
                                            <p:cTn id="16" dur="500" fill="hold"/>
                                            <p:tgtEl>
                                              <p:spTgt spid="61"/>
                                            </p:tgtEl>
                                            <p:attrNameLst>
                                              <p:attrName>ppt_w</p:attrName>
                                            </p:attrNameLst>
                                          </p:cBhvr>
                                          <p:tavLst>
                                            <p:tav tm="0">
                                              <p:val>
                                                <p:fltVal val="0"/>
                                              </p:val>
                                            </p:tav>
                                            <p:tav tm="100000">
                                              <p:val>
                                                <p:strVal val="#ppt_w"/>
                                              </p:val>
                                            </p:tav>
                                          </p:tavLst>
                                        </p:anim>
                                        <p:anim calcmode="lin" valueType="num">
                                          <p:cBhvr>
                                            <p:cTn id="17" dur="500" fill="hold"/>
                                            <p:tgtEl>
                                              <p:spTgt spid="61"/>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2" fill="hold" nodeType="afterEffect">
                                      <p:stCondLst>
                                        <p:cond delay="0"/>
                                      </p:stCondLst>
                                      <p:childTnLst>
                                        <p:set>
                                          <p:cBhvr>
                                            <p:cTn id="20" dur="1" fill="hold">
                                              <p:stCondLst>
                                                <p:cond delay="0"/>
                                              </p:stCondLst>
                                            </p:cTn>
                                            <p:tgtEl>
                                              <p:spTgt spid="104"/>
                                            </p:tgtEl>
                                            <p:attrNameLst>
                                              <p:attrName>style.visibility</p:attrName>
                                            </p:attrNameLst>
                                          </p:cBhvr>
                                          <p:to>
                                            <p:strVal val="visible"/>
                                          </p:to>
                                        </p:set>
                                        <p:anim calcmode="lin" valueType="num">
                                          <p:cBhvr>
                                            <p:cTn id="21" dur="500" fill="hold"/>
                                            <p:tgtEl>
                                              <p:spTgt spid="104"/>
                                            </p:tgtEl>
                                            <p:attrNameLst>
                                              <p:attrName>ppt_x</p:attrName>
                                            </p:attrNameLst>
                                          </p:cBhvr>
                                          <p:tavLst>
                                            <p:tav tm="0">
                                              <p:val>
                                                <p:strVal val="#ppt_x+#ppt_w/2"/>
                                              </p:val>
                                            </p:tav>
                                            <p:tav tm="100000">
                                              <p:val>
                                                <p:strVal val="#ppt_x"/>
                                              </p:val>
                                            </p:tav>
                                          </p:tavLst>
                                        </p:anim>
                                        <p:anim calcmode="lin" valueType="num">
                                          <p:cBhvr>
                                            <p:cTn id="22" dur="500" fill="hold"/>
                                            <p:tgtEl>
                                              <p:spTgt spid="104"/>
                                            </p:tgtEl>
                                            <p:attrNameLst>
                                              <p:attrName>ppt_y</p:attrName>
                                            </p:attrNameLst>
                                          </p:cBhvr>
                                          <p:tavLst>
                                            <p:tav tm="0">
                                              <p:val>
                                                <p:strVal val="#ppt_y"/>
                                              </p:val>
                                            </p:tav>
                                            <p:tav tm="100000">
                                              <p:val>
                                                <p:strVal val="#ppt_y"/>
                                              </p:val>
                                            </p:tav>
                                          </p:tavLst>
                                        </p:anim>
                                        <p:anim calcmode="lin" valueType="num">
                                          <p:cBhvr>
                                            <p:cTn id="23" dur="500" fill="hold"/>
                                            <p:tgtEl>
                                              <p:spTgt spid="104"/>
                                            </p:tgtEl>
                                            <p:attrNameLst>
                                              <p:attrName>ppt_w</p:attrName>
                                            </p:attrNameLst>
                                          </p:cBhvr>
                                          <p:tavLst>
                                            <p:tav tm="0">
                                              <p:val>
                                                <p:fltVal val="0"/>
                                              </p:val>
                                            </p:tav>
                                            <p:tav tm="100000">
                                              <p:val>
                                                <p:strVal val="#ppt_w"/>
                                              </p:val>
                                            </p:tav>
                                          </p:tavLst>
                                        </p:anim>
                                        <p:anim calcmode="lin" valueType="num">
                                          <p:cBhvr>
                                            <p:cTn id="24" dur="500" fill="hold"/>
                                            <p:tgtEl>
                                              <p:spTgt spid="104"/>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fade">
                                          <p:cBhvr>
                                            <p:cTn id="28" dur="500"/>
                                            <p:tgtEl>
                                              <p:spTgt spid="1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par>
                              <p:cTn id="37" fill="hold">
                                <p:stCondLst>
                                  <p:cond delay="0"/>
                                </p:stCondLst>
                                <p:childTnLst>
                                  <p:par>
                                    <p:cTn id="38" presetID="2" presetClass="entr" presetSubtype="4" fill="hold" grpId="0" nodeType="afterEffect" p14:presetBounceEnd="60000">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14:bounceEnd="60000">
                                          <p:cBhvr additive="base">
                                            <p:cTn id="40" dur="750" fill="hold"/>
                                            <p:tgtEl>
                                              <p:spTgt spid="5"/>
                                            </p:tgtEl>
                                            <p:attrNameLst>
                                              <p:attrName>ppt_x</p:attrName>
                                            </p:attrNameLst>
                                          </p:cBhvr>
                                          <p:tavLst>
                                            <p:tav tm="0">
                                              <p:val>
                                                <p:strVal val="#ppt_x"/>
                                              </p:val>
                                            </p:tav>
                                            <p:tav tm="100000">
                                              <p:val>
                                                <p:strVal val="#ppt_x"/>
                                              </p:val>
                                            </p:tav>
                                          </p:tavLst>
                                        </p:anim>
                                        <p:anim calcmode="lin" valueType="num" p14:bounceEnd="60000">
                                          <p:cBhvr additive="base">
                                            <p:cTn id="41" dur="750" fill="hold"/>
                                            <p:tgtEl>
                                              <p:spTgt spid="5"/>
                                            </p:tgtEl>
                                            <p:attrNameLst>
                                              <p:attrName>ppt_y</p:attrName>
                                            </p:attrNameLst>
                                          </p:cBhvr>
                                          <p:tavLst>
                                            <p:tav tm="0">
                                              <p:val>
                                                <p:strVal val="1+#ppt_h/2"/>
                                              </p:val>
                                            </p:tav>
                                            <p:tav tm="100000">
                                              <p:val>
                                                <p:strVal val="#ppt_y"/>
                                              </p:val>
                                            </p:tav>
                                          </p:tavLst>
                                        </p:anim>
                                      </p:childTnLst>
                                    </p:cTn>
                                  </p:par>
                                </p:childTnLst>
                              </p:cTn>
                            </p:par>
                            <p:par>
                              <p:cTn id="42" fill="hold">
                                <p:stCondLst>
                                  <p:cond delay="750"/>
                                </p:stCondLst>
                                <p:childTnLst>
                                  <p:par>
                                    <p:cTn id="43" presetID="2" presetClass="entr" presetSubtype="4" fill="hold" grpId="0" nodeType="afterEffect" p14:presetBounceEnd="60000">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14:bounceEnd="60000">
                                          <p:cBhvr additive="base">
                                            <p:cTn id="45" dur="75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46"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61" grpId="0" animBg="1"/>
          <p:bldP spid="63" grpId="0" animBg="1"/>
          <p:bldP spid="4" grpId="0" animBg="1"/>
          <p:bldP spid="5" grpId="0" animBg="1"/>
          <p:bldP spid="6"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ppt_x</p:attrName>
                                            </p:attrNameLst>
                                          </p:cBhvr>
                                          <p:tavLst>
                                            <p:tav tm="0">
                                              <p:val>
                                                <p:strVal val="#ppt_x-#ppt_w/2"/>
                                              </p:val>
                                            </p:tav>
                                            <p:tav tm="100000">
                                              <p:val>
                                                <p:strVal val="#ppt_x"/>
                                              </p:val>
                                            </p:tav>
                                          </p:tavLst>
                                        </p:anim>
                                        <p:anim calcmode="lin" valueType="num">
                                          <p:cBhvr>
                                            <p:cTn id="8" dur="500" fill="hold"/>
                                            <p:tgtEl>
                                              <p:spTgt spid="63"/>
                                            </p:tgtEl>
                                            <p:attrNameLst>
                                              <p:attrName>ppt_y</p:attrName>
                                            </p:attrNameLst>
                                          </p:cBhvr>
                                          <p:tavLst>
                                            <p:tav tm="0">
                                              <p:val>
                                                <p:strVal val="#ppt_y"/>
                                              </p:val>
                                            </p:tav>
                                            <p:tav tm="100000">
                                              <p:val>
                                                <p:strVal val="#ppt_y"/>
                                              </p:val>
                                            </p:tav>
                                          </p:tavLst>
                                        </p:anim>
                                        <p:anim calcmode="lin" valueType="num">
                                          <p:cBhvr>
                                            <p:cTn id="9" dur="500" fill="hold"/>
                                            <p:tgtEl>
                                              <p:spTgt spid="63"/>
                                            </p:tgtEl>
                                            <p:attrNameLst>
                                              <p:attrName>ppt_w</p:attrName>
                                            </p:attrNameLst>
                                          </p:cBhvr>
                                          <p:tavLst>
                                            <p:tav tm="0">
                                              <p:val>
                                                <p:fltVal val="0"/>
                                              </p:val>
                                            </p:tav>
                                            <p:tav tm="100000">
                                              <p:val>
                                                <p:strVal val="#ppt_w"/>
                                              </p:val>
                                            </p:tav>
                                          </p:tavLst>
                                        </p:anim>
                                        <p:anim calcmode="lin" valueType="num">
                                          <p:cBhvr>
                                            <p:cTn id="10" dur="500" fill="hold"/>
                                            <p:tgtEl>
                                              <p:spTgt spid="63"/>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2"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 calcmode="lin" valueType="num">
                                          <p:cBhvr>
                                            <p:cTn id="14" dur="500" fill="hold"/>
                                            <p:tgtEl>
                                              <p:spTgt spid="61"/>
                                            </p:tgtEl>
                                            <p:attrNameLst>
                                              <p:attrName>ppt_x</p:attrName>
                                            </p:attrNameLst>
                                          </p:cBhvr>
                                          <p:tavLst>
                                            <p:tav tm="0">
                                              <p:val>
                                                <p:strVal val="#ppt_x+#ppt_w/2"/>
                                              </p:val>
                                            </p:tav>
                                            <p:tav tm="100000">
                                              <p:val>
                                                <p:strVal val="#ppt_x"/>
                                              </p:val>
                                            </p:tav>
                                          </p:tavLst>
                                        </p:anim>
                                        <p:anim calcmode="lin" valueType="num">
                                          <p:cBhvr>
                                            <p:cTn id="15" dur="500" fill="hold"/>
                                            <p:tgtEl>
                                              <p:spTgt spid="61"/>
                                            </p:tgtEl>
                                            <p:attrNameLst>
                                              <p:attrName>ppt_y</p:attrName>
                                            </p:attrNameLst>
                                          </p:cBhvr>
                                          <p:tavLst>
                                            <p:tav tm="0">
                                              <p:val>
                                                <p:strVal val="#ppt_y"/>
                                              </p:val>
                                            </p:tav>
                                            <p:tav tm="100000">
                                              <p:val>
                                                <p:strVal val="#ppt_y"/>
                                              </p:val>
                                            </p:tav>
                                          </p:tavLst>
                                        </p:anim>
                                        <p:anim calcmode="lin" valueType="num">
                                          <p:cBhvr>
                                            <p:cTn id="16" dur="500" fill="hold"/>
                                            <p:tgtEl>
                                              <p:spTgt spid="61"/>
                                            </p:tgtEl>
                                            <p:attrNameLst>
                                              <p:attrName>ppt_w</p:attrName>
                                            </p:attrNameLst>
                                          </p:cBhvr>
                                          <p:tavLst>
                                            <p:tav tm="0">
                                              <p:val>
                                                <p:fltVal val="0"/>
                                              </p:val>
                                            </p:tav>
                                            <p:tav tm="100000">
                                              <p:val>
                                                <p:strVal val="#ppt_w"/>
                                              </p:val>
                                            </p:tav>
                                          </p:tavLst>
                                        </p:anim>
                                        <p:anim calcmode="lin" valueType="num">
                                          <p:cBhvr>
                                            <p:cTn id="17" dur="500" fill="hold"/>
                                            <p:tgtEl>
                                              <p:spTgt spid="61"/>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2" fill="hold" nodeType="afterEffect">
                                      <p:stCondLst>
                                        <p:cond delay="0"/>
                                      </p:stCondLst>
                                      <p:childTnLst>
                                        <p:set>
                                          <p:cBhvr>
                                            <p:cTn id="20" dur="1" fill="hold">
                                              <p:stCondLst>
                                                <p:cond delay="0"/>
                                              </p:stCondLst>
                                            </p:cTn>
                                            <p:tgtEl>
                                              <p:spTgt spid="104"/>
                                            </p:tgtEl>
                                            <p:attrNameLst>
                                              <p:attrName>style.visibility</p:attrName>
                                            </p:attrNameLst>
                                          </p:cBhvr>
                                          <p:to>
                                            <p:strVal val="visible"/>
                                          </p:to>
                                        </p:set>
                                        <p:anim calcmode="lin" valueType="num">
                                          <p:cBhvr>
                                            <p:cTn id="21" dur="500" fill="hold"/>
                                            <p:tgtEl>
                                              <p:spTgt spid="104"/>
                                            </p:tgtEl>
                                            <p:attrNameLst>
                                              <p:attrName>ppt_x</p:attrName>
                                            </p:attrNameLst>
                                          </p:cBhvr>
                                          <p:tavLst>
                                            <p:tav tm="0">
                                              <p:val>
                                                <p:strVal val="#ppt_x+#ppt_w/2"/>
                                              </p:val>
                                            </p:tav>
                                            <p:tav tm="100000">
                                              <p:val>
                                                <p:strVal val="#ppt_x"/>
                                              </p:val>
                                            </p:tav>
                                          </p:tavLst>
                                        </p:anim>
                                        <p:anim calcmode="lin" valueType="num">
                                          <p:cBhvr>
                                            <p:cTn id="22" dur="500" fill="hold"/>
                                            <p:tgtEl>
                                              <p:spTgt spid="104"/>
                                            </p:tgtEl>
                                            <p:attrNameLst>
                                              <p:attrName>ppt_y</p:attrName>
                                            </p:attrNameLst>
                                          </p:cBhvr>
                                          <p:tavLst>
                                            <p:tav tm="0">
                                              <p:val>
                                                <p:strVal val="#ppt_y"/>
                                              </p:val>
                                            </p:tav>
                                            <p:tav tm="100000">
                                              <p:val>
                                                <p:strVal val="#ppt_y"/>
                                              </p:val>
                                            </p:tav>
                                          </p:tavLst>
                                        </p:anim>
                                        <p:anim calcmode="lin" valueType="num">
                                          <p:cBhvr>
                                            <p:cTn id="23" dur="500" fill="hold"/>
                                            <p:tgtEl>
                                              <p:spTgt spid="104"/>
                                            </p:tgtEl>
                                            <p:attrNameLst>
                                              <p:attrName>ppt_w</p:attrName>
                                            </p:attrNameLst>
                                          </p:cBhvr>
                                          <p:tavLst>
                                            <p:tav tm="0">
                                              <p:val>
                                                <p:fltVal val="0"/>
                                              </p:val>
                                            </p:tav>
                                            <p:tav tm="100000">
                                              <p:val>
                                                <p:strVal val="#ppt_w"/>
                                              </p:val>
                                            </p:tav>
                                          </p:tavLst>
                                        </p:anim>
                                        <p:anim calcmode="lin" valueType="num">
                                          <p:cBhvr>
                                            <p:cTn id="24" dur="500" fill="hold"/>
                                            <p:tgtEl>
                                              <p:spTgt spid="104"/>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fade">
                                          <p:cBhvr>
                                            <p:cTn id="28" dur="500"/>
                                            <p:tgtEl>
                                              <p:spTgt spid="1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par>
                              <p:cTn id="37" fill="hold">
                                <p:stCondLst>
                                  <p:cond delay="0"/>
                                </p:stCondLst>
                                <p:childTnLst>
                                  <p:par>
                                    <p:cTn id="38" presetID="2" presetClass="entr" presetSubtype="4"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750" fill="hold"/>
                                            <p:tgtEl>
                                              <p:spTgt spid="5"/>
                                            </p:tgtEl>
                                            <p:attrNameLst>
                                              <p:attrName>ppt_x</p:attrName>
                                            </p:attrNameLst>
                                          </p:cBhvr>
                                          <p:tavLst>
                                            <p:tav tm="0">
                                              <p:val>
                                                <p:strVal val="#ppt_x"/>
                                              </p:val>
                                            </p:tav>
                                            <p:tav tm="100000">
                                              <p:val>
                                                <p:strVal val="#ppt_x"/>
                                              </p:val>
                                            </p:tav>
                                          </p:tavLst>
                                        </p:anim>
                                        <p:anim calcmode="lin" valueType="num">
                                          <p:cBhvr additive="base">
                                            <p:cTn id="41" dur="750" fill="hold"/>
                                            <p:tgtEl>
                                              <p:spTgt spid="5"/>
                                            </p:tgtEl>
                                            <p:attrNameLst>
                                              <p:attrName>ppt_y</p:attrName>
                                            </p:attrNameLst>
                                          </p:cBhvr>
                                          <p:tavLst>
                                            <p:tav tm="0">
                                              <p:val>
                                                <p:strVal val="1+#ppt_h/2"/>
                                              </p:val>
                                            </p:tav>
                                            <p:tav tm="100000">
                                              <p:val>
                                                <p:strVal val="#ppt_y"/>
                                              </p:val>
                                            </p:tav>
                                          </p:tavLst>
                                        </p:anim>
                                      </p:childTnLst>
                                    </p:cTn>
                                  </p:par>
                                </p:childTnLst>
                              </p:cTn>
                            </p:par>
                            <p:par>
                              <p:cTn id="42" fill="hold">
                                <p:stCondLst>
                                  <p:cond delay="750"/>
                                </p:stCondLst>
                                <p:childTnLst>
                                  <p:par>
                                    <p:cTn id="43" presetID="2" presetClass="entr" presetSubtype="4" fill="hold" grpId="0" nodeType="after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750" fill="hold"/>
                                            <p:tgtEl>
                                              <p:spTgt spid="6"/>
                                            </p:tgtEl>
                                            <p:attrNameLst>
                                              <p:attrName>ppt_x</p:attrName>
                                            </p:attrNameLst>
                                          </p:cBhvr>
                                          <p:tavLst>
                                            <p:tav tm="0">
                                              <p:val>
                                                <p:strVal val="#ppt_x"/>
                                              </p:val>
                                            </p:tav>
                                            <p:tav tm="100000">
                                              <p:val>
                                                <p:strVal val="#ppt_x"/>
                                              </p:val>
                                            </p:tav>
                                          </p:tavLst>
                                        </p:anim>
                                        <p:anim calcmode="lin" valueType="num">
                                          <p:cBhvr additive="base">
                                            <p:cTn id="46"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61" grpId="0" animBg="1"/>
          <p:bldP spid="63" grpId="0" animBg="1"/>
          <p:bldP spid="4" grpId="0" animBg="1"/>
          <p:bldP spid="5" grpId="0" animBg="1"/>
          <p:bldP spid="6"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8E4D5372-461A-4CED-8BAB-8419E2141F40}"/>
              </a:ext>
            </a:extLst>
          </p:cNvPr>
          <p:cNvSpPr/>
          <p:nvPr/>
        </p:nvSpPr>
        <p:spPr>
          <a:xfrm rot="233751">
            <a:off x="2037291" y="668233"/>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C1971680-57A4-4420-B90B-26B9F2B2C5B6}"/>
              </a:ext>
            </a:extLst>
          </p:cNvPr>
          <p:cNvSpPr/>
          <p:nvPr/>
        </p:nvSpPr>
        <p:spPr>
          <a:xfrm>
            <a:off x="1685053" y="462672"/>
            <a:ext cx="4760686" cy="1045029"/>
          </a:xfrm>
          <a:prstGeom prst="roundRect">
            <a:avLst/>
          </a:prstGeom>
          <a:gradFill flip="none" rotWithShape="1">
            <a:gsLst>
              <a:gs pos="0">
                <a:srgbClr val="CC9900"/>
              </a:gs>
              <a:gs pos="100000">
                <a:srgbClr val="99663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A1182707-A74A-4892-94E9-3A75C88459A6}"/>
              </a:ext>
            </a:extLst>
          </p:cNvPr>
          <p:cNvSpPr/>
          <p:nvPr/>
        </p:nvSpPr>
        <p:spPr>
          <a:xfrm>
            <a:off x="547728" y="127173"/>
            <a:ext cx="1359877" cy="6146454"/>
          </a:xfrm>
          <a:prstGeom prst="roundRect">
            <a:avLst>
              <a:gd name="adj" fmla="val 19869"/>
            </a:avLst>
          </a:prstGeom>
          <a:noFill/>
          <a:ln w="142875">
            <a:gradFill flip="none" rotWithShape="1">
              <a:gsLst>
                <a:gs pos="0">
                  <a:schemeClr val="accent1">
                    <a:lumMod val="5000"/>
                    <a:lumOff val="95000"/>
                  </a:schemeClr>
                </a:gs>
                <a:gs pos="100000">
                  <a:schemeClr val="bg1"/>
                </a:gs>
                <a:gs pos="65000">
                  <a:schemeClr val="bg1"/>
                </a:gs>
              </a:gsLst>
              <a:lin ang="16200000" scaled="1"/>
              <a:tileRect/>
            </a:gradFill>
          </a:ln>
          <a:effectLst>
            <a:outerShdw blurRad="50800" dist="177800" dir="5400000" algn="t" rotWithShape="0">
              <a:prstClr val="black">
                <a:alpha val="22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80D1A13A-8F35-4B4C-893A-ECF7A3B7C1C9}"/>
              </a:ext>
            </a:extLst>
          </p:cNvPr>
          <p:cNvGrpSpPr/>
          <p:nvPr/>
        </p:nvGrpSpPr>
        <p:grpSpPr>
          <a:xfrm>
            <a:off x="1795506" y="545067"/>
            <a:ext cx="4213888" cy="846520"/>
            <a:chOff x="6746631" y="5201527"/>
            <a:chExt cx="4213888" cy="846520"/>
          </a:xfrm>
        </p:grpSpPr>
        <p:sp>
          <p:nvSpPr>
            <p:cNvPr id="65" name="Rectangle: Rounded Corners 64">
              <a:extLst>
                <a:ext uri="{FF2B5EF4-FFF2-40B4-BE49-F238E27FC236}">
                  <a16:creationId xmlns:a16="http://schemas.microsoft.com/office/drawing/2014/main" id="{84FBA446-9D38-4583-933C-40CD4AC08AFB}"/>
                </a:ext>
              </a:extLst>
            </p:cNvPr>
            <p:cNvSpPr/>
            <p:nvPr/>
          </p:nvSpPr>
          <p:spPr>
            <a:xfrm>
              <a:off x="6746631" y="5201527"/>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48932711-CAF3-44AD-A18D-F5A7E634D312}"/>
                </a:ext>
              </a:extLst>
            </p:cNvPr>
            <p:cNvGrpSpPr/>
            <p:nvPr/>
          </p:nvGrpSpPr>
          <p:grpSpPr>
            <a:xfrm>
              <a:off x="6908779" y="5264163"/>
              <a:ext cx="3952172" cy="711200"/>
              <a:chOff x="6908779" y="5264163"/>
              <a:chExt cx="3952172" cy="711200"/>
            </a:xfrm>
          </p:grpSpPr>
          <p:cxnSp>
            <p:nvCxnSpPr>
              <p:cNvPr id="72" name="Straight Connector 71">
                <a:extLst>
                  <a:ext uri="{FF2B5EF4-FFF2-40B4-BE49-F238E27FC236}">
                    <a16:creationId xmlns:a16="http://schemas.microsoft.com/office/drawing/2014/main" id="{D9F7E87C-D587-4A23-858B-E163266FC8CD}"/>
                  </a:ext>
                </a:extLst>
              </p:cNvPr>
              <p:cNvCxnSpPr/>
              <p:nvPr/>
            </p:nvCxnSpPr>
            <p:spPr>
              <a:xfrm>
                <a:off x="7823179" y="5264163"/>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931D327-1327-4EB9-90EE-A341ECF2339B}"/>
                  </a:ext>
                </a:extLst>
              </p:cNvPr>
              <p:cNvSpPr txBox="1"/>
              <p:nvPr/>
            </p:nvSpPr>
            <p:spPr>
              <a:xfrm>
                <a:off x="7074788" y="5264163"/>
                <a:ext cx="568150" cy="369332"/>
              </a:xfrm>
              <a:prstGeom prst="rect">
                <a:avLst/>
              </a:prstGeom>
              <a:noFill/>
            </p:spPr>
            <p:txBody>
              <a:bodyPr wrap="square" rtlCol="0">
                <a:spAutoFit/>
              </a:bodyPr>
              <a:lstStyle/>
              <a:p>
                <a:pPr algn="ctr"/>
                <a:r>
                  <a:rPr lang="en-US" b="1" dirty="0">
                    <a:latin typeface="Century Gothic" panose="020B0502020202020204" pitchFamily="34" charset="0"/>
                  </a:rPr>
                  <a:t>08</a:t>
                </a:r>
              </a:p>
            </p:txBody>
          </p:sp>
          <p:sp>
            <p:nvSpPr>
              <p:cNvPr id="74" name="TextBox 73">
                <a:extLst>
                  <a:ext uri="{FF2B5EF4-FFF2-40B4-BE49-F238E27FC236}">
                    <a16:creationId xmlns:a16="http://schemas.microsoft.com/office/drawing/2014/main" id="{3868F18F-ED21-4E57-AB6D-FB24A3CF5D25}"/>
                  </a:ext>
                </a:extLst>
              </p:cNvPr>
              <p:cNvSpPr txBox="1"/>
              <p:nvPr/>
            </p:nvSpPr>
            <p:spPr>
              <a:xfrm>
                <a:off x="6908779" y="5619763"/>
                <a:ext cx="870858" cy="276999"/>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PM</a:t>
                </a:r>
                <a:endParaRPr lang="en-US" dirty="0"/>
              </a:p>
            </p:txBody>
          </p:sp>
          <p:sp>
            <p:nvSpPr>
              <p:cNvPr id="75" name="TextBox 74">
                <a:extLst>
                  <a:ext uri="{FF2B5EF4-FFF2-40B4-BE49-F238E27FC236}">
                    <a16:creationId xmlns:a16="http://schemas.microsoft.com/office/drawing/2014/main" id="{89200C63-E68D-48C3-AC45-59187A42316F}"/>
                  </a:ext>
                </a:extLst>
              </p:cNvPr>
              <p:cNvSpPr txBox="1"/>
              <p:nvPr/>
            </p:nvSpPr>
            <p:spPr>
              <a:xfrm>
                <a:off x="7865609" y="5264163"/>
                <a:ext cx="2556744" cy="276999"/>
              </a:xfrm>
              <a:prstGeom prst="rect">
                <a:avLst/>
              </a:prstGeom>
              <a:noFill/>
            </p:spPr>
            <p:txBody>
              <a:bodyPr wrap="square" rtlCol="0">
                <a:spAutoFit/>
              </a:bodyPr>
              <a:lstStyle/>
              <a:p>
                <a:r>
                  <a:rPr lang="en-US" sz="1200" b="1" dirty="0">
                    <a:solidFill>
                      <a:srgbClr val="7A5228"/>
                    </a:solidFill>
                    <a:latin typeface="Century Gothic" panose="020B0502020202020204" pitchFamily="34" charset="0"/>
                  </a:rPr>
                  <a:t>RISK MANAGEMENT</a:t>
                </a:r>
              </a:p>
            </p:txBody>
          </p:sp>
          <p:sp>
            <p:nvSpPr>
              <p:cNvPr id="76" name="TextBox 75">
                <a:extLst>
                  <a:ext uri="{FF2B5EF4-FFF2-40B4-BE49-F238E27FC236}">
                    <a16:creationId xmlns:a16="http://schemas.microsoft.com/office/drawing/2014/main" id="{20F80C59-CBBD-4056-832B-E3C28F29E6A2}"/>
                  </a:ext>
                </a:extLst>
              </p:cNvPr>
              <p:cNvSpPr txBox="1"/>
              <p:nvPr/>
            </p:nvSpPr>
            <p:spPr>
              <a:xfrm>
                <a:off x="7878199" y="5483719"/>
                <a:ext cx="2544153" cy="415498"/>
              </a:xfrm>
              <a:prstGeom prst="rect">
                <a:avLst/>
              </a:prstGeom>
              <a:noFill/>
            </p:spPr>
            <p:txBody>
              <a:bodyPr wrap="square" rtlCol="0">
                <a:spAutoFit/>
              </a:bodyPr>
              <a:lstStyle/>
              <a:p>
                <a:r>
                  <a:rPr lang="en-US" sz="1050" dirty="0"/>
                  <a:t>Systematic process of identifying, analyzing, and responding to project risks</a:t>
                </a:r>
              </a:p>
            </p:txBody>
          </p:sp>
          <p:pic>
            <p:nvPicPr>
              <p:cNvPr id="90" name="Graphic 89" descr="Trophy">
                <a:extLst>
                  <a:ext uri="{FF2B5EF4-FFF2-40B4-BE49-F238E27FC236}">
                    <a16:creationId xmlns:a16="http://schemas.microsoft.com/office/drawing/2014/main" id="{B2888CA7-C550-42CA-92A7-8E9E1E8A3E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03751" y="5442314"/>
                <a:ext cx="457200" cy="457200"/>
              </a:xfrm>
              <a:prstGeom prst="rect">
                <a:avLst/>
              </a:prstGeom>
            </p:spPr>
          </p:pic>
        </p:grpSp>
      </p:grpSp>
      <p:sp>
        <p:nvSpPr>
          <p:cNvPr id="66" name="Rectangle: Top Corners Rounded 65">
            <a:extLst>
              <a:ext uri="{FF2B5EF4-FFF2-40B4-BE49-F238E27FC236}">
                <a16:creationId xmlns:a16="http://schemas.microsoft.com/office/drawing/2014/main" id="{589645AD-12D0-496B-B755-2B16D4404C38}"/>
              </a:ext>
            </a:extLst>
          </p:cNvPr>
          <p:cNvSpPr/>
          <p:nvPr/>
        </p:nvSpPr>
        <p:spPr>
          <a:xfrm rot="5400000">
            <a:off x="1452824" y="694900"/>
            <a:ext cx="812800" cy="348343"/>
          </a:xfrm>
          <a:prstGeom prst="round2SameRect">
            <a:avLst/>
          </a:prstGeom>
          <a:gradFill flip="none" rotWithShape="1">
            <a:gsLst>
              <a:gs pos="10000">
                <a:srgbClr val="CC9900"/>
              </a:gs>
              <a:gs pos="81460">
                <a:srgbClr val="A47128"/>
              </a:gs>
              <a:gs pos="100000">
                <a:schemeClr val="tx1"/>
              </a:gs>
            </a:gsLst>
            <a:lin ang="5400000" scaled="1"/>
            <a:tileRect/>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5A2757CB-5FFC-8C46-2B29-96185A46C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5739" y="1318903"/>
            <a:ext cx="5410478" cy="3378374"/>
          </a:xfrm>
          <a:prstGeom prst="rect">
            <a:avLst/>
          </a:prstGeom>
        </p:spPr>
      </p:pic>
      <p:sp>
        <p:nvSpPr>
          <p:cNvPr id="6" name="TextBox 5">
            <a:extLst>
              <a:ext uri="{FF2B5EF4-FFF2-40B4-BE49-F238E27FC236}">
                <a16:creationId xmlns:a16="http://schemas.microsoft.com/office/drawing/2014/main" id="{D84FE867-1BF9-A5A6-2E08-5D4987BA8908}"/>
              </a:ext>
            </a:extLst>
          </p:cNvPr>
          <p:cNvSpPr txBox="1"/>
          <p:nvPr/>
        </p:nvSpPr>
        <p:spPr>
          <a:xfrm>
            <a:off x="2363126" y="4694368"/>
            <a:ext cx="8893273" cy="1144929"/>
          </a:xfrm>
          <a:prstGeom prst="rect">
            <a:avLst/>
          </a:prstGeom>
          <a:solidFill>
            <a:schemeClr val="accent6">
              <a:lumMod val="60000"/>
              <a:lumOff val="40000"/>
            </a:schemeClr>
          </a:solidFill>
        </p:spPr>
        <p:txBody>
          <a:bodyPr wrap="square">
            <a:spAutoFit/>
          </a:bodyPr>
          <a:lstStyle/>
          <a:p>
            <a:pPr marL="285750" indent="-285750" algn="just">
              <a:lnSpc>
                <a:spcPct val="90000"/>
              </a:lnSpc>
              <a:spcBef>
                <a:spcPct val="50000"/>
              </a:spcBef>
              <a:buFont typeface="Wingdings" panose="05000000000000000000" pitchFamily="2" charset="2"/>
              <a:buChar char="v"/>
            </a:pPr>
            <a:r>
              <a:rPr lang="en-GB" b="0" i="0" dirty="0">
                <a:solidFill>
                  <a:srgbClr val="000000"/>
                </a:solidFill>
                <a:effectLst/>
                <a:latin typeface="Roboto" panose="02000000000000000000" pitchFamily="2" charset="0"/>
              </a:rPr>
              <a:t>Using </a:t>
            </a:r>
            <a:r>
              <a:rPr lang="en-US" sz="2000" dirty="0">
                <a:effectLst/>
              </a:rPr>
              <a:t>Project charter, Defined roles and responsibilities, Stake holders risk tolerances,  management plan and Work breakdown structure(WBS)</a:t>
            </a:r>
            <a:r>
              <a:rPr lang="en-GB" sz="2000" i="0" dirty="0">
                <a:solidFill>
                  <a:srgbClr val="000000"/>
                </a:solidFill>
                <a:effectLst/>
              </a:rPr>
              <a:t> </a:t>
            </a:r>
            <a:r>
              <a:rPr lang="en-GB" b="0" i="0" dirty="0">
                <a:solidFill>
                  <a:srgbClr val="000000"/>
                </a:solidFill>
                <a:effectLst/>
                <a:latin typeface="Roboto" panose="02000000000000000000" pitchFamily="2" charset="0"/>
              </a:rPr>
              <a:t>as input, we used </a:t>
            </a:r>
            <a:r>
              <a:rPr lang="en-GB" dirty="0">
                <a:solidFill>
                  <a:srgbClr val="000000"/>
                </a:solidFill>
                <a:latin typeface="Roboto" panose="02000000000000000000" pitchFamily="2" charset="0"/>
              </a:rPr>
              <a:t>planning meetings</a:t>
            </a:r>
            <a:r>
              <a:rPr lang="en-GB" b="0" i="0" dirty="0">
                <a:solidFill>
                  <a:srgbClr val="000000"/>
                </a:solidFill>
                <a:effectLst/>
                <a:latin typeface="Roboto" panose="02000000000000000000" pitchFamily="2" charset="0"/>
              </a:rPr>
              <a:t> methods we </a:t>
            </a:r>
            <a:r>
              <a:rPr lang="en-GB" dirty="0">
                <a:solidFill>
                  <a:srgbClr val="000000"/>
                </a:solidFill>
                <a:latin typeface="Roboto" panose="02000000000000000000" pitchFamily="2" charset="0"/>
              </a:rPr>
              <a:t>have got our Risk Management plan</a:t>
            </a:r>
            <a:r>
              <a:rPr lang="en-GB" b="0" i="0" dirty="0">
                <a:solidFill>
                  <a:srgbClr val="000000"/>
                </a:solidFill>
                <a:effectLst/>
                <a:latin typeface="Roboto" panose="02000000000000000000" pitchFamily="2" charset="0"/>
              </a:rPr>
              <a:t> for the next </a:t>
            </a:r>
            <a:r>
              <a:rPr lang="en-GB" dirty="0">
                <a:solidFill>
                  <a:srgbClr val="000000"/>
                </a:solidFill>
                <a:latin typeface="Roboto" panose="02000000000000000000" pitchFamily="2" charset="0"/>
              </a:rPr>
              <a:t>project</a:t>
            </a:r>
            <a:r>
              <a:rPr lang="en-GB" b="0" i="0" dirty="0">
                <a:solidFill>
                  <a:srgbClr val="000000"/>
                </a:solidFill>
                <a:effectLst/>
                <a:latin typeface="Roboto" panose="02000000000000000000" pitchFamily="2" charset="0"/>
              </a:rPr>
              <a:t> plans. </a:t>
            </a:r>
            <a:endParaRPr lang="en-US" dirty="0"/>
          </a:p>
        </p:txBody>
      </p:sp>
      <p:sp>
        <p:nvSpPr>
          <p:cNvPr id="3" name="Rounded Rectangle 6">
            <a:extLst>
              <a:ext uri="{FF2B5EF4-FFF2-40B4-BE49-F238E27FC236}">
                <a16:creationId xmlns:a16="http://schemas.microsoft.com/office/drawing/2014/main" id="{4D894FE2-CB3E-738D-1E10-55F101C19104}"/>
              </a:ext>
            </a:extLst>
          </p:cNvPr>
          <p:cNvSpPr/>
          <p:nvPr/>
        </p:nvSpPr>
        <p:spPr>
          <a:xfrm>
            <a:off x="2251642" y="5932157"/>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Slides</a:t>
            </a:r>
          </a:p>
        </p:txBody>
      </p:sp>
      <p:sp>
        <p:nvSpPr>
          <p:cNvPr id="5" name="Rounded Rectangle 6">
            <a:extLst>
              <a:ext uri="{FF2B5EF4-FFF2-40B4-BE49-F238E27FC236}">
                <a16:creationId xmlns:a16="http://schemas.microsoft.com/office/drawing/2014/main" id="{843C2C28-C095-9A04-84F2-9DC59A2866FB}"/>
              </a:ext>
            </a:extLst>
          </p:cNvPr>
          <p:cNvSpPr/>
          <p:nvPr/>
        </p:nvSpPr>
        <p:spPr>
          <a:xfrm>
            <a:off x="9315185" y="6045420"/>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roboto"/>
              </a:rPr>
              <a:t>By Yodit</a:t>
            </a: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2855145562"/>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ppt_x</p:attrName>
                                            </p:attrNameLst>
                                          </p:cBhvr>
                                          <p:tavLst>
                                            <p:tav tm="0">
                                              <p:val>
                                                <p:strVal val="#ppt_x+#ppt_w/2"/>
                                              </p:val>
                                            </p:tav>
                                            <p:tav tm="100000">
                                              <p:val>
                                                <p:strVal val="#ppt_x"/>
                                              </p:val>
                                            </p:tav>
                                          </p:tavLst>
                                        </p:anim>
                                        <p:anim calcmode="lin" valueType="num">
                                          <p:cBhvr>
                                            <p:cTn id="8" dur="500" fill="hold"/>
                                            <p:tgtEl>
                                              <p:spTgt spid="66"/>
                                            </p:tgtEl>
                                            <p:attrNameLst>
                                              <p:attrName>ppt_y</p:attrName>
                                            </p:attrNameLst>
                                          </p:cBhvr>
                                          <p:tavLst>
                                            <p:tav tm="0">
                                              <p:val>
                                                <p:strVal val="#ppt_y"/>
                                              </p:val>
                                            </p:tav>
                                            <p:tav tm="100000">
                                              <p:val>
                                                <p:strVal val="#ppt_y"/>
                                              </p:val>
                                            </p:tav>
                                          </p:tavLst>
                                        </p:anim>
                                        <p:anim calcmode="lin" valueType="num">
                                          <p:cBhvr>
                                            <p:cTn id="9" dur="500" fill="hold"/>
                                            <p:tgtEl>
                                              <p:spTgt spid="66"/>
                                            </p:tgtEl>
                                            <p:attrNameLst>
                                              <p:attrName>ppt_w</p:attrName>
                                            </p:attrNameLst>
                                          </p:cBhvr>
                                          <p:tavLst>
                                            <p:tav tm="0">
                                              <p:val>
                                                <p:fltVal val="0"/>
                                              </p:val>
                                            </p:tav>
                                            <p:tav tm="100000">
                                              <p:val>
                                                <p:strVal val="#ppt_w"/>
                                              </p:val>
                                            </p:tav>
                                          </p:tavLst>
                                        </p:anim>
                                        <p:anim calcmode="lin" valueType="num">
                                          <p:cBhvr>
                                            <p:cTn id="10" dur="500" fill="hold"/>
                                            <p:tgtEl>
                                              <p:spTgt spid="6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nodeType="afterEffect">
                                      <p:stCondLst>
                                        <p:cond delay="0"/>
                                      </p:stCondLst>
                                      <p:childTnLst>
                                        <p:set>
                                          <p:cBhvr>
                                            <p:cTn id="13" dur="1" fill="hold">
                                              <p:stCondLst>
                                                <p:cond delay="0"/>
                                              </p:stCondLst>
                                            </p:cTn>
                                            <p:tgtEl>
                                              <p:spTgt spid="105"/>
                                            </p:tgtEl>
                                            <p:attrNameLst>
                                              <p:attrName>style.visibility</p:attrName>
                                            </p:attrNameLst>
                                          </p:cBhvr>
                                          <p:to>
                                            <p:strVal val="visible"/>
                                          </p:to>
                                        </p:set>
                                        <p:anim calcmode="lin" valueType="num">
                                          <p:cBhvr>
                                            <p:cTn id="14" dur="500" fill="hold"/>
                                            <p:tgtEl>
                                              <p:spTgt spid="105"/>
                                            </p:tgtEl>
                                            <p:attrNameLst>
                                              <p:attrName>ppt_x</p:attrName>
                                            </p:attrNameLst>
                                          </p:cBhvr>
                                          <p:tavLst>
                                            <p:tav tm="0">
                                              <p:val>
                                                <p:strVal val="#ppt_x-#ppt_w/2"/>
                                              </p:val>
                                            </p:tav>
                                            <p:tav tm="100000">
                                              <p:val>
                                                <p:strVal val="#ppt_x"/>
                                              </p:val>
                                            </p:tav>
                                          </p:tavLst>
                                        </p:anim>
                                        <p:anim calcmode="lin" valueType="num">
                                          <p:cBhvr>
                                            <p:cTn id="15" dur="500" fill="hold"/>
                                            <p:tgtEl>
                                              <p:spTgt spid="105"/>
                                            </p:tgtEl>
                                            <p:attrNameLst>
                                              <p:attrName>ppt_y</p:attrName>
                                            </p:attrNameLst>
                                          </p:cBhvr>
                                          <p:tavLst>
                                            <p:tav tm="0">
                                              <p:val>
                                                <p:strVal val="#ppt_y"/>
                                              </p:val>
                                            </p:tav>
                                            <p:tav tm="100000">
                                              <p:val>
                                                <p:strVal val="#ppt_y"/>
                                              </p:val>
                                            </p:tav>
                                          </p:tavLst>
                                        </p:anim>
                                        <p:anim calcmode="lin" valueType="num">
                                          <p:cBhvr>
                                            <p:cTn id="16" dur="500" fill="hold"/>
                                            <p:tgtEl>
                                              <p:spTgt spid="105"/>
                                            </p:tgtEl>
                                            <p:attrNameLst>
                                              <p:attrName>ppt_w</p:attrName>
                                            </p:attrNameLst>
                                          </p:cBhvr>
                                          <p:tavLst>
                                            <p:tav tm="0">
                                              <p:val>
                                                <p:fltVal val="0"/>
                                              </p:val>
                                            </p:tav>
                                            <p:tav tm="100000">
                                              <p:val>
                                                <p:strVal val="#ppt_w"/>
                                              </p:val>
                                            </p:tav>
                                          </p:tavLst>
                                        </p:anim>
                                        <p:anim calcmode="lin" valueType="num">
                                          <p:cBhvr>
                                            <p:cTn id="17" dur="500" fill="hold"/>
                                            <p:tgtEl>
                                              <p:spTgt spid="105"/>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8" fill="hold" grpId="0" nodeType="after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p:cTn id="21" dur="500" fill="hold"/>
                                            <p:tgtEl>
                                              <p:spTgt spid="64"/>
                                            </p:tgtEl>
                                            <p:attrNameLst>
                                              <p:attrName>ppt_x</p:attrName>
                                            </p:attrNameLst>
                                          </p:cBhvr>
                                          <p:tavLst>
                                            <p:tav tm="0">
                                              <p:val>
                                                <p:strVal val="#ppt_x-#ppt_w/2"/>
                                              </p:val>
                                            </p:tav>
                                            <p:tav tm="100000">
                                              <p:val>
                                                <p:strVal val="#ppt_x"/>
                                              </p:val>
                                            </p:tav>
                                          </p:tavLst>
                                        </p:anim>
                                        <p:anim calcmode="lin" valueType="num">
                                          <p:cBhvr>
                                            <p:cTn id="22" dur="500" fill="hold"/>
                                            <p:tgtEl>
                                              <p:spTgt spid="64"/>
                                            </p:tgtEl>
                                            <p:attrNameLst>
                                              <p:attrName>ppt_y</p:attrName>
                                            </p:attrNameLst>
                                          </p:cBhvr>
                                          <p:tavLst>
                                            <p:tav tm="0">
                                              <p:val>
                                                <p:strVal val="#ppt_y"/>
                                              </p:val>
                                            </p:tav>
                                            <p:tav tm="100000">
                                              <p:val>
                                                <p:strVal val="#ppt_y"/>
                                              </p:val>
                                            </p:tav>
                                          </p:tavLst>
                                        </p:anim>
                                        <p:anim calcmode="lin" valueType="num">
                                          <p:cBhvr>
                                            <p:cTn id="23" dur="500" fill="hold"/>
                                            <p:tgtEl>
                                              <p:spTgt spid="64"/>
                                            </p:tgtEl>
                                            <p:attrNameLst>
                                              <p:attrName>ppt_w</p:attrName>
                                            </p:attrNameLst>
                                          </p:cBhvr>
                                          <p:tavLst>
                                            <p:tav tm="0">
                                              <p:val>
                                                <p:fltVal val="0"/>
                                              </p:val>
                                            </p:tav>
                                            <p:tav tm="100000">
                                              <p:val>
                                                <p:strVal val="#ppt_w"/>
                                              </p:val>
                                            </p:tav>
                                          </p:tavLst>
                                        </p:anim>
                                        <p:anim calcmode="lin" valueType="num">
                                          <p:cBhvr>
                                            <p:cTn id="24" dur="500" fill="hold"/>
                                            <p:tgtEl>
                                              <p:spTgt spid="64"/>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13"/>
                                            </p:tgtEl>
                                            <p:attrNameLst>
                                              <p:attrName>style.visibility</p:attrName>
                                            </p:attrNameLst>
                                          </p:cBhvr>
                                          <p:to>
                                            <p:strVal val="visible"/>
                                          </p:to>
                                        </p:set>
                                        <p:animEffect transition="in" filter="fade">
                                          <p:cBhvr>
                                            <p:cTn id="28" dur="500"/>
                                            <p:tgtEl>
                                              <p:spTgt spid="11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par>
                              <p:cTn id="37" fill="hold">
                                <p:stCondLst>
                                  <p:cond delay="0"/>
                                </p:stCondLst>
                                <p:childTnLst>
                                  <p:par>
                                    <p:cTn id="38" presetID="2" presetClass="entr" presetSubtype="4" fill="hold" grpId="0" nodeType="afterEffect" p14:presetBounceEnd="60000">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14:bounceEnd="60000">
                                          <p:cBhvr additive="base">
                                            <p:cTn id="40" dur="750" fill="hold"/>
                                            <p:tgtEl>
                                              <p:spTgt spid="3"/>
                                            </p:tgtEl>
                                            <p:attrNameLst>
                                              <p:attrName>ppt_x</p:attrName>
                                            </p:attrNameLst>
                                          </p:cBhvr>
                                          <p:tavLst>
                                            <p:tav tm="0">
                                              <p:val>
                                                <p:strVal val="#ppt_x"/>
                                              </p:val>
                                            </p:tav>
                                            <p:tav tm="100000">
                                              <p:val>
                                                <p:strVal val="#ppt_x"/>
                                              </p:val>
                                            </p:tav>
                                          </p:tavLst>
                                        </p:anim>
                                        <p:anim calcmode="lin" valueType="num" p14:bounceEnd="60000">
                                          <p:cBhvr additive="base">
                                            <p:cTn id="41" dur="750" fill="hold"/>
                                            <p:tgtEl>
                                              <p:spTgt spid="3"/>
                                            </p:tgtEl>
                                            <p:attrNameLst>
                                              <p:attrName>ppt_y</p:attrName>
                                            </p:attrNameLst>
                                          </p:cBhvr>
                                          <p:tavLst>
                                            <p:tav tm="0">
                                              <p:val>
                                                <p:strVal val="1+#ppt_h/2"/>
                                              </p:val>
                                            </p:tav>
                                            <p:tav tm="100000">
                                              <p:val>
                                                <p:strVal val="#ppt_y"/>
                                              </p:val>
                                            </p:tav>
                                          </p:tavLst>
                                        </p:anim>
                                      </p:childTnLst>
                                    </p:cTn>
                                  </p:par>
                                </p:childTnLst>
                              </p:cTn>
                            </p:par>
                            <p:par>
                              <p:cTn id="42" fill="hold">
                                <p:stCondLst>
                                  <p:cond delay="750"/>
                                </p:stCondLst>
                                <p:childTnLst>
                                  <p:par>
                                    <p:cTn id="43" presetID="2" presetClass="entr" presetSubtype="4" fill="hold" grpId="0" nodeType="afterEffect" p14:presetBounceEnd="60000">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14:bounceEnd="60000">
                                          <p:cBhvr additive="base">
                                            <p:cTn id="45" dur="750" fill="hold"/>
                                            <p:tgtEl>
                                              <p:spTgt spid="5"/>
                                            </p:tgtEl>
                                            <p:attrNameLst>
                                              <p:attrName>ppt_x</p:attrName>
                                            </p:attrNameLst>
                                          </p:cBhvr>
                                          <p:tavLst>
                                            <p:tav tm="0">
                                              <p:val>
                                                <p:strVal val="#ppt_x"/>
                                              </p:val>
                                            </p:tav>
                                            <p:tav tm="100000">
                                              <p:val>
                                                <p:strVal val="#ppt_x"/>
                                              </p:val>
                                            </p:tav>
                                          </p:tavLst>
                                        </p:anim>
                                        <p:anim calcmode="lin" valueType="num" p14:bounceEnd="60000">
                                          <p:cBhvr additive="base">
                                            <p:cTn id="46"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64" grpId="0" animBg="1"/>
          <p:bldP spid="66" grpId="0" animBg="1"/>
          <p:bldP spid="6" grpId="0" animBg="1"/>
          <p:bldP spid="3" grpId="0" animBg="1"/>
          <p:bldP spid="5"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ppt_x</p:attrName>
                                            </p:attrNameLst>
                                          </p:cBhvr>
                                          <p:tavLst>
                                            <p:tav tm="0">
                                              <p:val>
                                                <p:strVal val="#ppt_x+#ppt_w/2"/>
                                              </p:val>
                                            </p:tav>
                                            <p:tav tm="100000">
                                              <p:val>
                                                <p:strVal val="#ppt_x"/>
                                              </p:val>
                                            </p:tav>
                                          </p:tavLst>
                                        </p:anim>
                                        <p:anim calcmode="lin" valueType="num">
                                          <p:cBhvr>
                                            <p:cTn id="8" dur="500" fill="hold"/>
                                            <p:tgtEl>
                                              <p:spTgt spid="66"/>
                                            </p:tgtEl>
                                            <p:attrNameLst>
                                              <p:attrName>ppt_y</p:attrName>
                                            </p:attrNameLst>
                                          </p:cBhvr>
                                          <p:tavLst>
                                            <p:tav tm="0">
                                              <p:val>
                                                <p:strVal val="#ppt_y"/>
                                              </p:val>
                                            </p:tav>
                                            <p:tav tm="100000">
                                              <p:val>
                                                <p:strVal val="#ppt_y"/>
                                              </p:val>
                                            </p:tav>
                                          </p:tavLst>
                                        </p:anim>
                                        <p:anim calcmode="lin" valueType="num">
                                          <p:cBhvr>
                                            <p:cTn id="9" dur="500" fill="hold"/>
                                            <p:tgtEl>
                                              <p:spTgt spid="66"/>
                                            </p:tgtEl>
                                            <p:attrNameLst>
                                              <p:attrName>ppt_w</p:attrName>
                                            </p:attrNameLst>
                                          </p:cBhvr>
                                          <p:tavLst>
                                            <p:tav tm="0">
                                              <p:val>
                                                <p:fltVal val="0"/>
                                              </p:val>
                                            </p:tav>
                                            <p:tav tm="100000">
                                              <p:val>
                                                <p:strVal val="#ppt_w"/>
                                              </p:val>
                                            </p:tav>
                                          </p:tavLst>
                                        </p:anim>
                                        <p:anim calcmode="lin" valueType="num">
                                          <p:cBhvr>
                                            <p:cTn id="10" dur="500" fill="hold"/>
                                            <p:tgtEl>
                                              <p:spTgt spid="6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nodeType="afterEffect">
                                      <p:stCondLst>
                                        <p:cond delay="0"/>
                                      </p:stCondLst>
                                      <p:childTnLst>
                                        <p:set>
                                          <p:cBhvr>
                                            <p:cTn id="13" dur="1" fill="hold">
                                              <p:stCondLst>
                                                <p:cond delay="0"/>
                                              </p:stCondLst>
                                            </p:cTn>
                                            <p:tgtEl>
                                              <p:spTgt spid="105"/>
                                            </p:tgtEl>
                                            <p:attrNameLst>
                                              <p:attrName>style.visibility</p:attrName>
                                            </p:attrNameLst>
                                          </p:cBhvr>
                                          <p:to>
                                            <p:strVal val="visible"/>
                                          </p:to>
                                        </p:set>
                                        <p:anim calcmode="lin" valueType="num">
                                          <p:cBhvr>
                                            <p:cTn id="14" dur="500" fill="hold"/>
                                            <p:tgtEl>
                                              <p:spTgt spid="105"/>
                                            </p:tgtEl>
                                            <p:attrNameLst>
                                              <p:attrName>ppt_x</p:attrName>
                                            </p:attrNameLst>
                                          </p:cBhvr>
                                          <p:tavLst>
                                            <p:tav tm="0">
                                              <p:val>
                                                <p:strVal val="#ppt_x-#ppt_w/2"/>
                                              </p:val>
                                            </p:tav>
                                            <p:tav tm="100000">
                                              <p:val>
                                                <p:strVal val="#ppt_x"/>
                                              </p:val>
                                            </p:tav>
                                          </p:tavLst>
                                        </p:anim>
                                        <p:anim calcmode="lin" valueType="num">
                                          <p:cBhvr>
                                            <p:cTn id="15" dur="500" fill="hold"/>
                                            <p:tgtEl>
                                              <p:spTgt spid="105"/>
                                            </p:tgtEl>
                                            <p:attrNameLst>
                                              <p:attrName>ppt_y</p:attrName>
                                            </p:attrNameLst>
                                          </p:cBhvr>
                                          <p:tavLst>
                                            <p:tav tm="0">
                                              <p:val>
                                                <p:strVal val="#ppt_y"/>
                                              </p:val>
                                            </p:tav>
                                            <p:tav tm="100000">
                                              <p:val>
                                                <p:strVal val="#ppt_y"/>
                                              </p:val>
                                            </p:tav>
                                          </p:tavLst>
                                        </p:anim>
                                        <p:anim calcmode="lin" valueType="num">
                                          <p:cBhvr>
                                            <p:cTn id="16" dur="500" fill="hold"/>
                                            <p:tgtEl>
                                              <p:spTgt spid="105"/>
                                            </p:tgtEl>
                                            <p:attrNameLst>
                                              <p:attrName>ppt_w</p:attrName>
                                            </p:attrNameLst>
                                          </p:cBhvr>
                                          <p:tavLst>
                                            <p:tav tm="0">
                                              <p:val>
                                                <p:fltVal val="0"/>
                                              </p:val>
                                            </p:tav>
                                            <p:tav tm="100000">
                                              <p:val>
                                                <p:strVal val="#ppt_w"/>
                                              </p:val>
                                            </p:tav>
                                          </p:tavLst>
                                        </p:anim>
                                        <p:anim calcmode="lin" valueType="num">
                                          <p:cBhvr>
                                            <p:cTn id="17" dur="500" fill="hold"/>
                                            <p:tgtEl>
                                              <p:spTgt spid="105"/>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8" fill="hold" grpId="0" nodeType="after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p:cTn id="21" dur="500" fill="hold"/>
                                            <p:tgtEl>
                                              <p:spTgt spid="64"/>
                                            </p:tgtEl>
                                            <p:attrNameLst>
                                              <p:attrName>ppt_x</p:attrName>
                                            </p:attrNameLst>
                                          </p:cBhvr>
                                          <p:tavLst>
                                            <p:tav tm="0">
                                              <p:val>
                                                <p:strVal val="#ppt_x-#ppt_w/2"/>
                                              </p:val>
                                            </p:tav>
                                            <p:tav tm="100000">
                                              <p:val>
                                                <p:strVal val="#ppt_x"/>
                                              </p:val>
                                            </p:tav>
                                          </p:tavLst>
                                        </p:anim>
                                        <p:anim calcmode="lin" valueType="num">
                                          <p:cBhvr>
                                            <p:cTn id="22" dur="500" fill="hold"/>
                                            <p:tgtEl>
                                              <p:spTgt spid="64"/>
                                            </p:tgtEl>
                                            <p:attrNameLst>
                                              <p:attrName>ppt_y</p:attrName>
                                            </p:attrNameLst>
                                          </p:cBhvr>
                                          <p:tavLst>
                                            <p:tav tm="0">
                                              <p:val>
                                                <p:strVal val="#ppt_y"/>
                                              </p:val>
                                            </p:tav>
                                            <p:tav tm="100000">
                                              <p:val>
                                                <p:strVal val="#ppt_y"/>
                                              </p:val>
                                            </p:tav>
                                          </p:tavLst>
                                        </p:anim>
                                        <p:anim calcmode="lin" valueType="num">
                                          <p:cBhvr>
                                            <p:cTn id="23" dur="500" fill="hold"/>
                                            <p:tgtEl>
                                              <p:spTgt spid="64"/>
                                            </p:tgtEl>
                                            <p:attrNameLst>
                                              <p:attrName>ppt_w</p:attrName>
                                            </p:attrNameLst>
                                          </p:cBhvr>
                                          <p:tavLst>
                                            <p:tav tm="0">
                                              <p:val>
                                                <p:fltVal val="0"/>
                                              </p:val>
                                            </p:tav>
                                            <p:tav tm="100000">
                                              <p:val>
                                                <p:strVal val="#ppt_w"/>
                                              </p:val>
                                            </p:tav>
                                          </p:tavLst>
                                        </p:anim>
                                        <p:anim calcmode="lin" valueType="num">
                                          <p:cBhvr>
                                            <p:cTn id="24" dur="500" fill="hold"/>
                                            <p:tgtEl>
                                              <p:spTgt spid="64"/>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13"/>
                                            </p:tgtEl>
                                            <p:attrNameLst>
                                              <p:attrName>style.visibility</p:attrName>
                                            </p:attrNameLst>
                                          </p:cBhvr>
                                          <p:to>
                                            <p:strVal val="visible"/>
                                          </p:to>
                                        </p:set>
                                        <p:animEffect transition="in" filter="fade">
                                          <p:cBhvr>
                                            <p:cTn id="28" dur="500"/>
                                            <p:tgtEl>
                                              <p:spTgt spid="11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par>
                              <p:cTn id="37" fill="hold">
                                <p:stCondLst>
                                  <p:cond delay="0"/>
                                </p:stCondLst>
                                <p:childTnLst>
                                  <p:par>
                                    <p:cTn id="38" presetID="2" presetClass="entr" presetSubtype="4" fill="hold"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750" fill="hold"/>
                                            <p:tgtEl>
                                              <p:spTgt spid="3"/>
                                            </p:tgtEl>
                                            <p:attrNameLst>
                                              <p:attrName>ppt_x</p:attrName>
                                            </p:attrNameLst>
                                          </p:cBhvr>
                                          <p:tavLst>
                                            <p:tav tm="0">
                                              <p:val>
                                                <p:strVal val="#ppt_x"/>
                                              </p:val>
                                            </p:tav>
                                            <p:tav tm="100000">
                                              <p:val>
                                                <p:strVal val="#ppt_x"/>
                                              </p:val>
                                            </p:tav>
                                          </p:tavLst>
                                        </p:anim>
                                        <p:anim calcmode="lin" valueType="num">
                                          <p:cBhvr additive="base">
                                            <p:cTn id="41" dur="750" fill="hold"/>
                                            <p:tgtEl>
                                              <p:spTgt spid="3"/>
                                            </p:tgtEl>
                                            <p:attrNameLst>
                                              <p:attrName>ppt_y</p:attrName>
                                            </p:attrNameLst>
                                          </p:cBhvr>
                                          <p:tavLst>
                                            <p:tav tm="0">
                                              <p:val>
                                                <p:strVal val="1+#ppt_h/2"/>
                                              </p:val>
                                            </p:tav>
                                            <p:tav tm="100000">
                                              <p:val>
                                                <p:strVal val="#ppt_y"/>
                                              </p:val>
                                            </p:tav>
                                          </p:tavLst>
                                        </p:anim>
                                      </p:childTnLst>
                                    </p:cTn>
                                  </p:par>
                                </p:childTnLst>
                              </p:cTn>
                            </p:par>
                            <p:par>
                              <p:cTn id="42" fill="hold">
                                <p:stCondLst>
                                  <p:cond delay="750"/>
                                </p:stCondLst>
                                <p:childTnLst>
                                  <p:par>
                                    <p:cTn id="43" presetID="2" presetClass="entr" presetSubtype="4" fill="hold" grpId="0" nodeType="after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750" fill="hold"/>
                                            <p:tgtEl>
                                              <p:spTgt spid="5"/>
                                            </p:tgtEl>
                                            <p:attrNameLst>
                                              <p:attrName>ppt_x</p:attrName>
                                            </p:attrNameLst>
                                          </p:cBhvr>
                                          <p:tavLst>
                                            <p:tav tm="0">
                                              <p:val>
                                                <p:strVal val="#ppt_x"/>
                                              </p:val>
                                            </p:tav>
                                            <p:tav tm="100000">
                                              <p:val>
                                                <p:strVal val="#ppt_x"/>
                                              </p:val>
                                            </p:tav>
                                          </p:tavLst>
                                        </p:anim>
                                        <p:anim calcmode="lin" valueType="num">
                                          <p:cBhvr additive="base">
                                            <p:cTn id="46"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64" grpId="0" animBg="1"/>
          <p:bldP spid="66" grpId="0" animBg="1"/>
          <p:bldP spid="6" grpId="0" animBg="1"/>
          <p:bldP spid="3" grpId="0" animBg="1"/>
          <p:bldP spid="5"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815E74E-0904-B660-A4DD-38DC13696538}"/>
              </a:ext>
            </a:extLst>
          </p:cNvPr>
          <p:cNvSpPr/>
          <p:nvPr/>
        </p:nvSpPr>
        <p:spPr>
          <a:xfrm>
            <a:off x="195902" y="293485"/>
            <a:ext cx="443838" cy="584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826442" y="0"/>
            <a:ext cx="7365558"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0" y="208730"/>
            <a:ext cx="5707981" cy="754286"/>
          </a:xfrm>
        </p:spPr>
        <p:txBody>
          <a:bodyPr>
            <a:normAutofit/>
          </a:bodyPr>
          <a:lstStyle/>
          <a:p>
            <a:r>
              <a:rPr lang="en-US" sz="4800" b="1" dirty="0">
                <a:solidFill>
                  <a:srgbClr val="FF0000"/>
                </a:solidFill>
              </a:rPr>
              <a:t>4</a:t>
            </a:r>
            <a:r>
              <a:rPr lang="en-US" sz="4800" b="1" dirty="0"/>
              <a:t>. </a:t>
            </a:r>
            <a:r>
              <a:rPr lang="en-US" sz="4800" b="1" dirty="0">
                <a:latin typeface="Bernard MT Condensed" panose="02050806060905020404" pitchFamily="18" charset="0"/>
              </a:rPr>
              <a:t>Project Design:</a:t>
            </a:r>
          </a:p>
        </p:txBody>
      </p:sp>
      <p:sp>
        <p:nvSpPr>
          <p:cNvPr id="6" name="Oval 5"/>
          <p:cNvSpPr/>
          <p:nvPr/>
        </p:nvSpPr>
        <p:spPr>
          <a:xfrm>
            <a:off x="6755779" y="1505119"/>
            <a:ext cx="2457295" cy="2443622"/>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506856" y="1230966"/>
            <a:ext cx="2862722" cy="28627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183006" y="907116"/>
            <a:ext cx="3510422" cy="35104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20973" y="882857"/>
            <a:ext cx="3742555"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2">
                    <a:lumMod val="50000"/>
                  </a:schemeClr>
                </a:solidFill>
              </a:rPr>
              <a:t>ER Diagram</a:t>
            </a:r>
          </a:p>
          <a:p>
            <a:pPr marL="285750" indent="-285750">
              <a:buFont typeface="Arial" panose="020B0604020202020204" pitchFamily="34" charset="0"/>
              <a:buChar char="•"/>
            </a:pPr>
            <a:r>
              <a:rPr lang="en-US" sz="1600" dirty="0">
                <a:solidFill>
                  <a:schemeClr val="bg2">
                    <a:lumMod val="50000"/>
                  </a:schemeClr>
                </a:solidFill>
              </a:rPr>
              <a:t>Architecture Design</a:t>
            </a:r>
          </a:p>
          <a:p>
            <a:pPr marL="285750" indent="-285750">
              <a:buFont typeface="Arial" panose="020B0604020202020204" pitchFamily="34" charset="0"/>
              <a:buChar char="•"/>
            </a:pPr>
            <a:r>
              <a:rPr lang="en-US" sz="1600" dirty="0">
                <a:solidFill>
                  <a:schemeClr val="bg2">
                    <a:lumMod val="50000"/>
                  </a:schemeClr>
                </a:solidFill>
              </a:rPr>
              <a:t>Use-Case Diagram</a:t>
            </a:r>
          </a:p>
          <a:p>
            <a:pPr marL="285750" indent="-285750">
              <a:buFont typeface="Arial" panose="020B0604020202020204" pitchFamily="34" charset="0"/>
              <a:buChar char="•"/>
            </a:pPr>
            <a:r>
              <a:rPr lang="en-US" sz="1600" dirty="0">
                <a:solidFill>
                  <a:schemeClr val="bg2">
                    <a:lumMod val="50000"/>
                  </a:schemeClr>
                </a:solidFill>
              </a:rPr>
              <a:t>Technologies used</a:t>
            </a:r>
            <a:endParaRPr lang="en-US" sz="1400" dirty="0">
              <a:solidFill>
                <a:schemeClr val="bg2">
                  <a:lumMod val="50000"/>
                </a:schemeClr>
              </a:solidFill>
            </a:endParaRPr>
          </a:p>
        </p:txBody>
      </p:sp>
      <p:sp>
        <p:nvSpPr>
          <p:cNvPr id="7" name="Rounded Rectangle 6"/>
          <p:cNvSpPr/>
          <p:nvPr/>
        </p:nvSpPr>
        <p:spPr>
          <a:xfrm>
            <a:off x="224781" y="5701519"/>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Slides</a:t>
            </a:r>
          </a:p>
        </p:txBody>
      </p:sp>
      <p:sp>
        <p:nvSpPr>
          <p:cNvPr id="9" name="Oval 8"/>
          <p:cNvSpPr/>
          <p:nvPr/>
        </p:nvSpPr>
        <p:spPr>
          <a:xfrm>
            <a:off x="8204200" y="1126891"/>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721530" y="2853561"/>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011604" y="4176238"/>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diagram&#10;&#10;Description automatically generated">
            <a:extLst>
              <a:ext uri="{FF2B5EF4-FFF2-40B4-BE49-F238E27FC236}">
                <a16:creationId xmlns:a16="http://schemas.microsoft.com/office/drawing/2014/main" id="{67A7D655-7A85-E59C-68D8-9A73DE7D8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493" y="1774778"/>
            <a:ext cx="10460144" cy="399934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7878027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iterate type="wd">
                                        <p:tmPct val="10000"/>
                                      </p:iterate>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par>
                              <p:cTn id="14" fill="hold">
                                <p:stCondLst>
                                  <p:cond delay="850"/>
                                </p:stCondLst>
                                <p:childTnLst>
                                  <p:par>
                                    <p:cTn id="15" presetID="2" presetClass="entr" presetSubtype="4" fill="hold" grpId="0" nodeType="afterEffect" p14:presetBounceEnd="6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60000">
                                          <p:cBhvr additive="base">
                                            <p:cTn id="17" dur="75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8" dur="75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600"/>
                                </p:stCondLst>
                                <p:childTnLst>
                                  <p:par>
                                    <p:cTn id="20" presetID="2" presetClass="entr" presetSubtype="2" accel="40000" decel="6000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1000" fill="hold"/>
                                            <p:tgtEl>
                                              <p:spTgt spid="35"/>
                                            </p:tgtEl>
                                            <p:attrNameLst>
                                              <p:attrName>ppt_x</p:attrName>
                                            </p:attrNameLst>
                                          </p:cBhvr>
                                          <p:tavLst>
                                            <p:tav tm="0">
                                              <p:val>
                                                <p:strVal val="1+#ppt_w/2"/>
                                              </p:val>
                                            </p:tav>
                                            <p:tav tm="100000">
                                              <p:val>
                                                <p:strVal val="#ppt_x"/>
                                              </p:val>
                                            </p:tav>
                                          </p:tavLst>
                                        </p:anim>
                                        <p:anim calcmode="lin" valueType="num">
                                          <p:cBhvr additive="base">
                                            <p:cTn id="23" dur="1000" fill="hold"/>
                                            <p:tgtEl>
                                              <p:spTgt spid="35"/>
                                            </p:tgtEl>
                                            <p:attrNameLst>
                                              <p:attrName>ppt_y</p:attrName>
                                            </p:attrNameLst>
                                          </p:cBhvr>
                                          <p:tavLst>
                                            <p:tav tm="0">
                                              <p:val>
                                                <p:strVal val="#ppt_y"/>
                                              </p:val>
                                            </p:tav>
                                            <p:tav tm="100000">
                                              <p:val>
                                                <p:strVal val="#ppt_y"/>
                                              </p:val>
                                            </p:tav>
                                          </p:tavLst>
                                        </p:anim>
                                      </p:childTnLst>
                                    </p:cTn>
                                  </p:par>
                                  <p:par>
                                    <p:cTn id="24" presetID="53" presetClass="entr" presetSubtype="16"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par>
                              <p:cTn id="29" fill="hold">
                                <p:stCondLst>
                                  <p:cond delay="2600"/>
                                </p:stCondLst>
                                <p:childTnLst>
                                  <p:par>
                                    <p:cTn id="30" presetID="53" presetClass="entr" presetSubtype="16"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fltVal val="0"/>
                                              </p:val>
                                            </p:tav>
                                            <p:tav tm="100000">
                                              <p:val>
                                                <p:strVal val="#ppt_w"/>
                                              </p:val>
                                            </p:tav>
                                          </p:tavLst>
                                        </p:anim>
                                        <p:anim calcmode="lin" valueType="num">
                                          <p:cBhvr>
                                            <p:cTn id="33" dur="500" fill="hold"/>
                                            <p:tgtEl>
                                              <p:spTgt spid="23"/>
                                            </p:tgtEl>
                                            <p:attrNameLst>
                                              <p:attrName>ppt_h</p:attrName>
                                            </p:attrNameLst>
                                          </p:cBhvr>
                                          <p:tavLst>
                                            <p:tav tm="0">
                                              <p:val>
                                                <p:fltVal val="0"/>
                                              </p:val>
                                            </p:tav>
                                            <p:tav tm="100000">
                                              <p:val>
                                                <p:strVal val="#ppt_h"/>
                                              </p:val>
                                            </p:tav>
                                          </p:tavLst>
                                        </p:anim>
                                        <p:animEffect transition="in" filter="fade">
                                          <p:cBhvr>
                                            <p:cTn id="34" dur="500"/>
                                            <p:tgtEl>
                                              <p:spTgt spid="23"/>
                                            </p:tgtEl>
                                          </p:cBhvr>
                                        </p:animEffect>
                                      </p:childTnLst>
                                    </p:cTn>
                                  </p:par>
                                </p:childTnLst>
                              </p:cTn>
                            </p:par>
                            <p:par>
                              <p:cTn id="35" fill="hold">
                                <p:stCondLst>
                                  <p:cond delay="3100"/>
                                </p:stCondLst>
                                <p:childTnLst>
                                  <p:par>
                                    <p:cTn id="36" presetID="53" presetClass="entr" presetSubtype="16"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 grpId="0"/>
          <p:bldP spid="6" grpId="0" animBg="1"/>
          <p:bldP spid="23" grpId="0" animBg="1"/>
          <p:bldP spid="24" grpId="0" animBg="1"/>
          <p:bldP spid="30" grpId="0"/>
          <p:bldP spid="7"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iterate type="wd">
                                        <p:tmPct val="10000"/>
                                      </p:iterate>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par>
                              <p:cTn id="14" fill="hold">
                                <p:stCondLst>
                                  <p:cond delay="85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750" fill="hold"/>
                                            <p:tgtEl>
                                              <p:spTgt spid="7"/>
                                            </p:tgtEl>
                                            <p:attrNameLst>
                                              <p:attrName>ppt_x</p:attrName>
                                            </p:attrNameLst>
                                          </p:cBhvr>
                                          <p:tavLst>
                                            <p:tav tm="0">
                                              <p:val>
                                                <p:strVal val="#ppt_x"/>
                                              </p:val>
                                            </p:tav>
                                            <p:tav tm="100000">
                                              <p:val>
                                                <p:strVal val="#ppt_x"/>
                                              </p:val>
                                            </p:tav>
                                          </p:tavLst>
                                        </p:anim>
                                        <p:anim calcmode="lin" valueType="num">
                                          <p:cBhvr additive="base">
                                            <p:cTn id="18" dur="75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600"/>
                                </p:stCondLst>
                                <p:childTnLst>
                                  <p:par>
                                    <p:cTn id="20" presetID="2" presetClass="entr" presetSubtype="2" accel="40000" decel="6000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1000" fill="hold"/>
                                            <p:tgtEl>
                                              <p:spTgt spid="35"/>
                                            </p:tgtEl>
                                            <p:attrNameLst>
                                              <p:attrName>ppt_x</p:attrName>
                                            </p:attrNameLst>
                                          </p:cBhvr>
                                          <p:tavLst>
                                            <p:tav tm="0">
                                              <p:val>
                                                <p:strVal val="1+#ppt_w/2"/>
                                              </p:val>
                                            </p:tav>
                                            <p:tav tm="100000">
                                              <p:val>
                                                <p:strVal val="#ppt_x"/>
                                              </p:val>
                                            </p:tav>
                                          </p:tavLst>
                                        </p:anim>
                                        <p:anim calcmode="lin" valueType="num">
                                          <p:cBhvr additive="base">
                                            <p:cTn id="23" dur="1000" fill="hold"/>
                                            <p:tgtEl>
                                              <p:spTgt spid="35"/>
                                            </p:tgtEl>
                                            <p:attrNameLst>
                                              <p:attrName>ppt_y</p:attrName>
                                            </p:attrNameLst>
                                          </p:cBhvr>
                                          <p:tavLst>
                                            <p:tav tm="0">
                                              <p:val>
                                                <p:strVal val="#ppt_y"/>
                                              </p:val>
                                            </p:tav>
                                            <p:tav tm="100000">
                                              <p:val>
                                                <p:strVal val="#ppt_y"/>
                                              </p:val>
                                            </p:tav>
                                          </p:tavLst>
                                        </p:anim>
                                      </p:childTnLst>
                                    </p:cTn>
                                  </p:par>
                                  <p:par>
                                    <p:cTn id="24" presetID="53" presetClass="entr" presetSubtype="16"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par>
                              <p:cTn id="29" fill="hold">
                                <p:stCondLst>
                                  <p:cond delay="2600"/>
                                </p:stCondLst>
                                <p:childTnLst>
                                  <p:par>
                                    <p:cTn id="30" presetID="53" presetClass="entr" presetSubtype="16"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fltVal val="0"/>
                                              </p:val>
                                            </p:tav>
                                            <p:tav tm="100000">
                                              <p:val>
                                                <p:strVal val="#ppt_w"/>
                                              </p:val>
                                            </p:tav>
                                          </p:tavLst>
                                        </p:anim>
                                        <p:anim calcmode="lin" valueType="num">
                                          <p:cBhvr>
                                            <p:cTn id="33" dur="500" fill="hold"/>
                                            <p:tgtEl>
                                              <p:spTgt spid="23"/>
                                            </p:tgtEl>
                                            <p:attrNameLst>
                                              <p:attrName>ppt_h</p:attrName>
                                            </p:attrNameLst>
                                          </p:cBhvr>
                                          <p:tavLst>
                                            <p:tav tm="0">
                                              <p:val>
                                                <p:fltVal val="0"/>
                                              </p:val>
                                            </p:tav>
                                            <p:tav tm="100000">
                                              <p:val>
                                                <p:strVal val="#ppt_h"/>
                                              </p:val>
                                            </p:tav>
                                          </p:tavLst>
                                        </p:anim>
                                        <p:animEffect transition="in" filter="fade">
                                          <p:cBhvr>
                                            <p:cTn id="34" dur="500"/>
                                            <p:tgtEl>
                                              <p:spTgt spid="23"/>
                                            </p:tgtEl>
                                          </p:cBhvr>
                                        </p:animEffect>
                                      </p:childTnLst>
                                    </p:cTn>
                                  </p:par>
                                </p:childTnLst>
                              </p:cTn>
                            </p:par>
                            <p:par>
                              <p:cTn id="35" fill="hold">
                                <p:stCondLst>
                                  <p:cond delay="3100"/>
                                </p:stCondLst>
                                <p:childTnLst>
                                  <p:par>
                                    <p:cTn id="36" presetID="53" presetClass="entr" presetSubtype="16"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 grpId="0"/>
          <p:bldP spid="6" grpId="0" animBg="1"/>
          <p:bldP spid="23" grpId="0" animBg="1"/>
          <p:bldP spid="24" grpId="0" animBg="1"/>
          <p:bldP spid="30" grpId="0"/>
          <p:bldP spid="7"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50FB4F-FBB6-409D-2B80-AAABB39B0B4D}"/>
              </a:ext>
            </a:extLst>
          </p:cNvPr>
          <p:cNvPicPr>
            <a:picLocks noChangeAspect="1"/>
          </p:cNvPicPr>
          <p:nvPr/>
        </p:nvPicPr>
        <p:blipFill>
          <a:blip r:embed="rId3"/>
          <a:stretch>
            <a:fillRect/>
          </a:stretch>
        </p:blipFill>
        <p:spPr>
          <a:xfrm>
            <a:off x="2672255" y="861614"/>
            <a:ext cx="8820807" cy="5591536"/>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244365" y="86512"/>
            <a:ext cx="5213773" cy="636280"/>
          </a:xfrm>
        </p:spPr>
        <p:txBody>
          <a:bodyPr>
            <a:normAutofit/>
          </a:bodyPr>
          <a:lstStyle/>
          <a:p>
            <a:r>
              <a:rPr lang="en-US" sz="2400" b="1" dirty="0">
                <a:latin typeface="Bernard MT Condensed" panose="02050806060905020404" pitchFamily="18" charset="0"/>
              </a:rPr>
              <a:t>Erina Online Shopping Use-case Diagram:</a:t>
            </a:r>
          </a:p>
        </p:txBody>
      </p:sp>
      <p:sp>
        <p:nvSpPr>
          <p:cNvPr id="7" name="Rounded Rectangle 6"/>
          <p:cNvSpPr/>
          <p:nvPr/>
        </p:nvSpPr>
        <p:spPr>
          <a:xfrm>
            <a:off x="244365" y="5816870"/>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By Keletazghi</a:t>
            </a:r>
          </a:p>
        </p:txBody>
      </p:sp>
    </p:spTree>
    <p:extLst>
      <p:ext uri="{BB962C8B-B14F-4D97-AF65-F5344CB8AC3E}">
        <p14:creationId xmlns:p14="http://schemas.microsoft.com/office/powerpoint/2010/main" val="444387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0"/>
                                </p:stCondLst>
                                <p:childTnLst>
                                  <p:par>
                                    <p:cTn id="14" presetID="2" presetClass="entr" presetSubtype="4" fill="hold" grpId="0" nodeType="afterEffect" p14:presetBounceEnd="60000">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14:bounceEnd="60000">
                                          <p:cBhvr additive="base">
                                            <p:cTn id="16" dur="75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7"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0"/>
                                </p:stCondLst>
                                <p:childTnLst>
                                  <p:par>
                                    <p:cTn id="14" presetID="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750" fill="hold"/>
                                            <p:tgtEl>
                                              <p:spTgt spid="7"/>
                                            </p:tgtEl>
                                            <p:attrNameLst>
                                              <p:attrName>ppt_x</p:attrName>
                                            </p:attrNameLst>
                                          </p:cBhvr>
                                          <p:tavLst>
                                            <p:tav tm="0">
                                              <p:val>
                                                <p:strVal val="#ppt_x"/>
                                              </p:val>
                                            </p:tav>
                                            <p:tav tm="100000">
                                              <p:val>
                                                <p:strVal val="#ppt_x"/>
                                              </p:val>
                                            </p:tav>
                                          </p:tavLst>
                                        </p:anim>
                                        <p:anim calcmode="lin" valueType="num">
                                          <p:cBhvr additive="base">
                                            <p:cTn id="17"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 y="567634"/>
            <a:ext cx="1452880" cy="2325338"/>
          </a:xfrm>
          <a:solidFill>
            <a:schemeClr val="accent2">
              <a:lumMod val="40000"/>
              <a:lumOff val="60000"/>
            </a:schemeClr>
          </a:solidFill>
        </p:spPr>
        <p:txBody>
          <a:bodyPr>
            <a:normAutofit/>
          </a:bodyPr>
          <a:lstStyle/>
          <a:p>
            <a:r>
              <a:rPr lang="en-US" sz="3200" b="1" dirty="0">
                <a:latin typeface="Bernard MT Condensed" panose="02050806060905020404" pitchFamily="18" charset="0"/>
              </a:rPr>
              <a:t>Erina</a:t>
            </a:r>
            <a:br>
              <a:rPr lang="en-US" sz="3200" b="1" dirty="0">
                <a:latin typeface="Bernard MT Condensed" panose="02050806060905020404" pitchFamily="18" charset="0"/>
              </a:rPr>
            </a:br>
            <a:r>
              <a:rPr lang="en-US" sz="3200" b="1" dirty="0">
                <a:latin typeface="Bernard MT Condensed" panose="02050806060905020404" pitchFamily="18" charset="0"/>
              </a:rPr>
              <a:t>Online</a:t>
            </a:r>
            <a:br>
              <a:rPr lang="en-US" sz="3200" b="1" dirty="0">
                <a:latin typeface="Bernard MT Condensed" panose="02050806060905020404" pitchFamily="18" charset="0"/>
              </a:rPr>
            </a:br>
            <a:r>
              <a:rPr lang="en-US" sz="2400" b="1" dirty="0">
                <a:latin typeface="Bernard MT Condensed" panose="02050806060905020404" pitchFamily="18" charset="0"/>
              </a:rPr>
              <a:t>Shopping</a:t>
            </a:r>
            <a:r>
              <a:rPr lang="en-US" sz="3200" b="1" dirty="0">
                <a:latin typeface="Bernard MT Condensed" panose="02050806060905020404" pitchFamily="18" charset="0"/>
              </a:rPr>
              <a:t> </a:t>
            </a:r>
            <a:br>
              <a:rPr lang="en-US" sz="3200" b="1" dirty="0">
                <a:latin typeface="Bernard MT Condensed" panose="02050806060905020404" pitchFamily="18" charset="0"/>
              </a:rPr>
            </a:br>
            <a:r>
              <a:rPr lang="en-US" sz="3200" b="1" dirty="0">
                <a:latin typeface="Bernard MT Condensed" panose="02050806060905020404" pitchFamily="18" charset="0"/>
              </a:rPr>
              <a:t>ER</a:t>
            </a:r>
            <a:br>
              <a:rPr lang="en-US" sz="3200" b="1" dirty="0">
                <a:latin typeface="Bernard MT Condensed" panose="02050806060905020404" pitchFamily="18" charset="0"/>
              </a:rPr>
            </a:br>
            <a:r>
              <a:rPr lang="en-US" sz="2800" b="1" dirty="0">
                <a:latin typeface="Bernard MT Condensed" panose="02050806060905020404" pitchFamily="18" charset="0"/>
              </a:rPr>
              <a:t>Diagram:</a:t>
            </a:r>
            <a:endParaRPr lang="en-US" sz="3200" b="1" dirty="0">
              <a:latin typeface="Bernard MT Condensed" panose="02050806060905020404" pitchFamily="18" charset="0"/>
            </a:endParaRPr>
          </a:p>
        </p:txBody>
      </p:sp>
      <p:sp>
        <p:nvSpPr>
          <p:cNvPr id="7" name="Rounded Rectangle 6"/>
          <p:cNvSpPr/>
          <p:nvPr/>
        </p:nvSpPr>
        <p:spPr>
          <a:xfrm>
            <a:off x="0" y="6221720"/>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By: Mussie</a:t>
            </a:r>
          </a:p>
        </p:txBody>
      </p:sp>
      <p:pic>
        <p:nvPicPr>
          <p:cNvPr id="4" name="Picture 3" descr="Diagram&#10;&#10;Description automatically generated">
            <a:extLst>
              <a:ext uri="{FF2B5EF4-FFF2-40B4-BE49-F238E27FC236}">
                <a16:creationId xmlns:a16="http://schemas.microsoft.com/office/drawing/2014/main" id="{914081C2-8B49-BEBC-4EDB-B507589D6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520" y="567634"/>
            <a:ext cx="9702800" cy="620890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21954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9772"/>
            <a:ext cx="7088512" cy="486508"/>
          </a:xfrm>
        </p:spPr>
        <p:txBody>
          <a:bodyPr>
            <a:normAutofit/>
          </a:bodyPr>
          <a:lstStyle/>
          <a:p>
            <a:r>
              <a:rPr lang="en-US" sz="2400" b="1" dirty="0"/>
              <a:t>Erina Online Shopping Architecture Diagram:</a:t>
            </a:r>
          </a:p>
        </p:txBody>
      </p:sp>
      <p:sp>
        <p:nvSpPr>
          <p:cNvPr id="7" name="Rounded Rectangle 6"/>
          <p:cNvSpPr/>
          <p:nvPr/>
        </p:nvSpPr>
        <p:spPr>
          <a:xfrm>
            <a:off x="354724" y="6221719"/>
            <a:ext cx="1805152" cy="356947"/>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By: Haile</a:t>
            </a:r>
          </a:p>
        </p:txBody>
      </p:sp>
      <p:pic>
        <p:nvPicPr>
          <p:cNvPr id="4" name="Picture 3" descr="Chart&#10;&#10;Description automatically generated">
            <a:extLst>
              <a:ext uri="{FF2B5EF4-FFF2-40B4-BE49-F238E27FC236}">
                <a16:creationId xmlns:a16="http://schemas.microsoft.com/office/drawing/2014/main" id="{6019EF34-3448-0E91-6497-F3EDA51E5E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8539"/>
            <a:ext cx="12192000" cy="538092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781958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grpId="0" nodeType="afterEffect" p14:presetBounceEnd="60000">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14:bounceEnd="60000">
                                          <p:cBhvr additive="base">
                                            <p:cTn id="10" dur="75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1"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750" fill="hold"/>
                                            <p:tgtEl>
                                              <p:spTgt spid="7"/>
                                            </p:tgtEl>
                                            <p:attrNameLst>
                                              <p:attrName>ppt_x</p:attrName>
                                            </p:attrNameLst>
                                          </p:cBhvr>
                                          <p:tavLst>
                                            <p:tav tm="0">
                                              <p:val>
                                                <p:strVal val="#ppt_x"/>
                                              </p:val>
                                            </p:tav>
                                            <p:tav tm="100000">
                                              <p:val>
                                                <p:strVal val="#ppt_x"/>
                                              </p:val>
                                            </p:tav>
                                          </p:tavLst>
                                        </p:anim>
                                        <p:anim calcmode="lin" valueType="num">
                                          <p:cBhvr additive="base">
                                            <p:cTn id="11"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496" y="149772"/>
            <a:ext cx="7520152" cy="486508"/>
          </a:xfrm>
        </p:spPr>
        <p:txBody>
          <a:bodyPr>
            <a:normAutofit/>
          </a:bodyPr>
          <a:lstStyle/>
          <a:p>
            <a:r>
              <a:rPr lang="en-US" sz="2400" b="1" dirty="0">
                <a:latin typeface="Bernard MT Condensed" panose="02050806060905020404" pitchFamily="18" charset="0"/>
              </a:rPr>
              <a:t>TECHNLOGIES USED IN ERINA ONLINE SHOPPING DEVELOPMENT:</a:t>
            </a:r>
          </a:p>
        </p:txBody>
      </p:sp>
      <p:sp>
        <p:nvSpPr>
          <p:cNvPr id="7" name="Rounded Rectangle 6"/>
          <p:cNvSpPr/>
          <p:nvPr/>
        </p:nvSpPr>
        <p:spPr>
          <a:xfrm>
            <a:off x="378372" y="5853002"/>
            <a:ext cx="1805152" cy="356947"/>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By: Haile</a:t>
            </a:r>
          </a:p>
        </p:txBody>
      </p:sp>
      <p:sp>
        <p:nvSpPr>
          <p:cNvPr id="3" name="Content Placeholder 2">
            <a:extLst>
              <a:ext uri="{FF2B5EF4-FFF2-40B4-BE49-F238E27FC236}">
                <a16:creationId xmlns:a16="http://schemas.microsoft.com/office/drawing/2014/main" id="{A600A2B7-9324-2D76-2D31-9372B48E82A1}"/>
              </a:ext>
            </a:extLst>
          </p:cNvPr>
          <p:cNvSpPr txBox="1">
            <a:spLocks/>
          </p:cNvSpPr>
          <p:nvPr/>
        </p:nvSpPr>
        <p:spPr>
          <a:xfrm>
            <a:off x="1135116" y="1004998"/>
            <a:ext cx="4784835" cy="4244919"/>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70C0"/>
                </a:solidFill>
                <a:effectLst/>
                <a:uLnTx/>
                <a:uFillTx/>
                <a:latin typeface="Bernard MT Condensed" panose="02050806060905020404" pitchFamily="18" charset="0"/>
              </a:rPr>
              <a:t>Architecture:</a:t>
            </a:r>
            <a:endParaRPr kumimoji="0" lang="en-US" sz="1800" b="0" i="0" u="none" strike="noStrike" kern="1200" cap="none" spc="0" normalizeH="0" baseline="0" noProof="0" dirty="0">
              <a:ln>
                <a:noFill/>
              </a:ln>
              <a:solidFill>
                <a:srgbClr val="000000"/>
              </a:solidFill>
              <a:effectLst/>
              <a:uLnTx/>
              <a:uFillTx/>
              <a:latin typeface="Bernard MT Condensed" panose="020508060609050204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Caveat" panose="00000500000000000000" pitchFamily="2" charset="0"/>
                <a:ea typeface="STXingkai" panose="020B0503020204020204" pitchFamily="2" charset="-122"/>
              </a:rPr>
              <a:t>Backend: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Caveat" panose="00000500000000000000" pitchFamily="2" charset="0"/>
                <a:ea typeface="STXingkai" panose="020B0503020204020204" pitchFamily="2" charset="-122"/>
              </a:rPr>
              <a:t>	Order Management Module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Caveat" panose="00000500000000000000" pitchFamily="2" charset="0"/>
                <a:ea typeface="STXingkai" panose="020B0503020204020204" pitchFamily="2" charset="-122"/>
              </a:rPr>
              <a:t>	User Registration Module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Caveat" panose="00000500000000000000" pitchFamily="2" charset="0"/>
                <a:ea typeface="STXingkai" panose="020B0503020204020204" pitchFamily="2" charset="-122"/>
              </a:rPr>
              <a:t>	Administration module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Caveat" panose="00000500000000000000" pitchFamily="2" charset="0"/>
                <a:ea typeface="STXingkai" panose="020B0503020204020204" pitchFamily="2" charset="-122"/>
              </a:rPr>
              <a:t>	Security Module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Caveat" panose="00000500000000000000" pitchFamily="2" charset="0"/>
                <a:ea typeface="STXingkai" panose="020B0503020204020204" pitchFamily="2" charset="-122"/>
                <a:cs typeface="+mn-lt"/>
              </a:rPr>
              <a:t>                Payment Module (Tentative)*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Caveat" panose="00000500000000000000" pitchFamily="2" charset="0"/>
                <a:ea typeface="STXingkai" panose="020B0503020204020204" pitchFamily="2" charset="-122"/>
                <a:cs typeface="+mn-lt"/>
              </a:rPr>
              <a:t>	Reports Module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Caveat" panose="00000500000000000000" pitchFamily="2" charset="0"/>
                <a:ea typeface="STXingkai" panose="020B0503020204020204" pitchFamily="2" charset="-122"/>
                <a:cs typeface="+mn-lt"/>
              </a:rPr>
              <a:t>	Finance Module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00000"/>
              </a:solidFill>
              <a:effectLst/>
              <a:uLnTx/>
              <a:uFillTx/>
              <a:latin typeface="Caveat" panose="00000500000000000000" pitchFamily="2" charset="0"/>
              <a:ea typeface="STXingkai" panose="020B0503020204020204" pitchFamily="2" charset="-122"/>
              <a:cs typeface="+mn-lt"/>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00" dirty="0">
                <a:solidFill>
                  <a:srgbClr val="000000"/>
                </a:solidFill>
                <a:latin typeface="Caveat" panose="00000500000000000000" pitchFamily="2" charset="0"/>
                <a:ea typeface="STXingkai" panose="020B0503020204020204" pitchFamily="2" charset="-122"/>
              </a:rPr>
              <a:t>Frontend</a:t>
            </a:r>
            <a:r>
              <a:rPr kumimoji="0" lang="en-US" sz="1800" b="0" i="0" u="none" strike="noStrike" kern="1200" cap="none" spc="0" normalizeH="0" baseline="0" noProof="0" dirty="0">
                <a:ln>
                  <a:noFill/>
                </a:ln>
                <a:solidFill>
                  <a:srgbClr val="000000"/>
                </a:solidFill>
                <a:effectLst/>
                <a:uLnTx/>
                <a:uFillTx/>
                <a:latin typeface="Caveat" panose="00000500000000000000" pitchFamily="2" charset="0"/>
                <a:ea typeface="STXingkai" panose="020B0503020204020204" pitchFamily="2" charset="-122"/>
              </a:rPr>
              <a:t>: Angular</a:t>
            </a:r>
          </a:p>
        </p:txBody>
      </p:sp>
      <p:sp>
        <p:nvSpPr>
          <p:cNvPr id="8" name="TextBox 7">
            <a:extLst>
              <a:ext uri="{FF2B5EF4-FFF2-40B4-BE49-F238E27FC236}">
                <a16:creationId xmlns:a16="http://schemas.microsoft.com/office/drawing/2014/main" id="{6E2BD0E0-015E-9923-1909-29A5A5A8C779}"/>
              </a:ext>
            </a:extLst>
          </p:cNvPr>
          <p:cNvSpPr txBox="1"/>
          <p:nvPr/>
        </p:nvSpPr>
        <p:spPr>
          <a:xfrm>
            <a:off x="6828380" y="1079939"/>
            <a:ext cx="4436082" cy="4247317"/>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r>
              <a:rPr lang="en-US" sz="1800" dirty="0">
                <a:solidFill>
                  <a:srgbClr val="0070C0"/>
                </a:solidFill>
                <a:latin typeface="Bernard MT Condensed" panose="02050806060905020404" pitchFamily="18" charset="0"/>
              </a:rPr>
              <a:t>Languages:</a:t>
            </a:r>
            <a:endParaRPr lang="en-US" sz="1800" dirty="0">
              <a:latin typeface="Bernard MT Condensed" panose="02050806060905020404" pitchFamily="18" charset="0"/>
            </a:endParaRPr>
          </a:p>
          <a:p>
            <a:endParaRPr lang="en-US" sz="1800" dirty="0">
              <a:latin typeface="Tenorite Display" pitchFamily="2" charset="0"/>
              <a:ea typeface="+mn-lt"/>
              <a:cs typeface="+mn-lt"/>
            </a:endParaRPr>
          </a:p>
          <a:p>
            <a:r>
              <a:rPr lang="en-US" sz="1800" dirty="0">
                <a:latin typeface="Tenorite Display" pitchFamily="2" charset="0"/>
                <a:ea typeface="+mn-lt"/>
                <a:cs typeface="+mn-lt"/>
              </a:rPr>
              <a:t>Java, </a:t>
            </a:r>
          </a:p>
          <a:p>
            <a:r>
              <a:rPr lang="en-US" sz="1800" dirty="0">
                <a:latin typeface="Tenorite Display" pitchFamily="2" charset="0"/>
                <a:ea typeface="+mn-lt"/>
                <a:cs typeface="+mn-lt"/>
              </a:rPr>
              <a:t>Angular and Angular material for the UI, </a:t>
            </a:r>
          </a:p>
          <a:p>
            <a:r>
              <a:rPr lang="en-US" sz="1800" dirty="0">
                <a:latin typeface="Tenorite Display" pitchFamily="2" charset="0"/>
                <a:ea typeface="+mn-lt"/>
                <a:cs typeface="+mn-lt"/>
              </a:rPr>
              <a:t>Spring (Security, IOC, and Data), </a:t>
            </a:r>
          </a:p>
          <a:p>
            <a:r>
              <a:rPr lang="en-US" sz="1800" dirty="0">
                <a:latin typeface="Tenorite Display" pitchFamily="2" charset="0"/>
                <a:ea typeface="+mn-lt"/>
                <a:cs typeface="+mn-lt"/>
              </a:rPr>
              <a:t>Hibernate, </a:t>
            </a:r>
          </a:p>
          <a:p>
            <a:r>
              <a:rPr lang="en-US" sz="1800" dirty="0">
                <a:latin typeface="Tenorite Display" pitchFamily="2" charset="0"/>
                <a:ea typeface="+mn-lt"/>
                <a:cs typeface="+mn-lt"/>
              </a:rPr>
              <a:t>MongoDB, </a:t>
            </a:r>
          </a:p>
          <a:p>
            <a:r>
              <a:rPr lang="en-US" sz="1800" dirty="0">
                <a:latin typeface="Tenorite Display" pitchFamily="2" charset="0"/>
                <a:ea typeface="+mn-lt"/>
                <a:cs typeface="+mn-lt"/>
              </a:rPr>
              <a:t>Java / Spring boot, </a:t>
            </a:r>
          </a:p>
          <a:p>
            <a:r>
              <a:rPr lang="en-US" sz="1800" dirty="0">
                <a:latin typeface="Tenorite Display" pitchFamily="2" charset="0"/>
                <a:ea typeface="+mn-lt"/>
                <a:cs typeface="+mn-lt"/>
              </a:rPr>
              <a:t>CSS3</a:t>
            </a:r>
            <a:r>
              <a:rPr lang="en-US" sz="1800" dirty="0">
                <a:latin typeface="Tenorite Display" pitchFamily="2" charset="0"/>
                <a:cs typeface="Times New Roman"/>
              </a:rPr>
              <a:t>, HTML5, </a:t>
            </a:r>
          </a:p>
          <a:p>
            <a:r>
              <a:rPr lang="en-US" sz="1800" dirty="0">
                <a:latin typeface="Tenorite Display" pitchFamily="2" charset="0"/>
                <a:cs typeface="Times New Roman"/>
              </a:rPr>
              <a:t>JavaScript and typescript, </a:t>
            </a:r>
          </a:p>
          <a:p>
            <a:r>
              <a:rPr lang="en-US" sz="1800" dirty="0">
                <a:latin typeface="Tenorite Display" pitchFamily="2" charset="0"/>
                <a:cs typeface="Times New Roman"/>
              </a:rPr>
              <a:t> Restful / JSON, </a:t>
            </a:r>
          </a:p>
          <a:p>
            <a:r>
              <a:rPr lang="en-US" sz="1800" dirty="0">
                <a:latin typeface="Tenorite Display" pitchFamily="2" charset="0"/>
                <a:cs typeface="Times New Roman"/>
              </a:rPr>
              <a:t>SMTP/ JMS/Kafka </a:t>
            </a:r>
          </a:p>
          <a:p>
            <a:r>
              <a:rPr lang="en-US" sz="1800" dirty="0">
                <a:latin typeface="Tenorite Display" pitchFamily="2" charset="0"/>
                <a:cs typeface="Times New Roman"/>
              </a:rPr>
              <a:t>Docker,  </a:t>
            </a:r>
          </a:p>
          <a:p>
            <a:r>
              <a:rPr lang="en-US" sz="1800" dirty="0">
                <a:latin typeface="Tenorite Display" pitchFamily="2" charset="0"/>
                <a:cs typeface="Times New Roman"/>
              </a:rPr>
              <a:t>GitHub, </a:t>
            </a:r>
          </a:p>
          <a:p>
            <a:r>
              <a:rPr lang="en-US" sz="1800" dirty="0">
                <a:latin typeface="Tenorite Display" pitchFamily="2" charset="0"/>
                <a:cs typeface="Times New Roman"/>
              </a:rPr>
              <a:t>AWS </a:t>
            </a:r>
            <a:endParaRPr lang="en-US" sz="1800" dirty="0">
              <a:latin typeface="Tenorite Display" pitchFamily="2" charset="0"/>
            </a:endParaRPr>
          </a:p>
        </p:txBody>
      </p:sp>
      <p:sp>
        <p:nvSpPr>
          <p:cNvPr id="9" name="Oval 8">
            <a:extLst>
              <a:ext uri="{FF2B5EF4-FFF2-40B4-BE49-F238E27FC236}">
                <a16:creationId xmlns:a16="http://schemas.microsoft.com/office/drawing/2014/main" id="{BFA21AB5-4234-711E-83E5-FC38B5C20EBC}"/>
              </a:ext>
            </a:extLst>
          </p:cNvPr>
          <p:cNvSpPr/>
          <p:nvPr/>
        </p:nvSpPr>
        <p:spPr>
          <a:xfrm>
            <a:off x="10761824" y="4335262"/>
            <a:ext cx="2457295" cy="2443622"/>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9D9C546-4D6D-D382-F61D-57CF2AA93490}"/>
              </a:ext>
            </a:extLst>
          </p:cNvPr>
          <p:cNvSpPr/>
          <p:nvPr/>
        </p:nvSpPr>
        <p:spPr>
          <a:xfrm>
            <a:off x="10512901" y="4061109"/>
            <a:ext cx="2862722" cy="28627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E00A7C2-B93D-355D-E30F-5BA3923DCE49}"/>
              </a:ext>
            </a:extLst>
          </p:cNvPr>
          <p:cNvSpPr/>
          <p:nvPr/>
        </p:nvSpPr>
        <p:spPr>
          <a:xfrm>
            <a:off x="10189051" y="3737259"/>
            <a:ext cx="3510422" cy="35104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9572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grpId="0" nodeType="afterEffect" p14:presetBounceEnd="60000">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14:bounceEnd="60000">
                                          <p:cBhvr additive="base">
                                            <p:cTn id="10" dur="75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1" dur="750" fill="hold"/>
                                            <p:tgtEl>
                                              <p:spTgt spid="7"/>
                                            </p:tgtEl>
                                            <p:attrNameLst>
                                              <p:attrName>ppt_y</p:attrName>
                                            </p:attrNameLst>
                                          </p:cBhvr>
                                          <p:tavLst>
                                            <p:tav tm="0">
                                              <p:val>
                                                <p:strVal val="1+#ppt_h/2"/>
                                              </p:val>
                                            </p:tav>
                                            <p:tav tm="100000">
                                              <p:val>
                                                <p:strVal val="#ppt_y"/>
                                              </p:val>
                                            </p:tav>
                                          </p:tavLst>
                                        </p:anim>
                                      </p:childTnLst>
                                    </p:cTn>
                                  </p:par>
                                  <p:par>
                                    <p:cTn id="12" presetID="53" presetClass="entr" presetSubtype="16"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par>
                              <p:cTn id="17" fill="hold">
                                <p:stCondLst>
                                  <p:cond delay="750"/>
                                </p:stCondLst>
                                <p:childTnLst>
                                  <p:par>
                                    <p:cTn id="18" presetID="53" presetClass="entr" presetSubtype="16"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childTnLst>
                              </p:cTn>
                            </p:par>
                            <p:par>
                              <p:cTn id="23" fill="hold">
                                <p:stCondLst>
                                  <p:cond delay="1250"/>
                                </p:stCondLst>
                                <p:childTnLst>
                                  <p:par>
                                    <p:cTn id="24" presetID="53" presetClass="entr" presetSubtype="16"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3" grpId="0" animBg="1"/>
          <p:bldP spid="8" grpId="0" animBg="1"/>
          <p:bldP spid="9" grpId="0" animBg="1"/>
          <p:bldP spid="10" grpId="0" animBg="1"/>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750" fill="hold"/>
                                            <p:tgtEl>
                                              <p:spTgt spid="7"/>
                                            </p:tgtEl>
                                            <p:attrNameLst>
                                              <p:attrName>ppt_x</p:attrName>
                                            </p:attrNameLst>
                                          </p:cBhvr>
                                          <p:tavLst>
                                            <p:tav tm="0">
                                              <p:val>
                                                <p:strVal val="#ppt_x"/>
                                              </p:val>
                                            </p:tav>
                                            <p:tav tm="100000">
                                              <p:val>
                                                <p:strVal val="#ppt_x"/>
                                              </p:val>
                                            </p:tav>
                                          </p:tavLst>
                                        </p:anim>
                                        <p:anim calcmode="lin" valueType="num">
                                          <p:cBhvr additive="base">
                                            <p:cTn id="11" dur="750" fill="hold"/>
                                            <p:tgtEl>
                                              <p:spTgt spid="7"/>
                                            </p:tgtEl>
                                            <p:attrNameLst>
                                              <p:attrName>ppt_y</p:attrName>
                                            </p:attrNameLst>
                                          </p:cBhvr>
                                          <p:tavLst>
                                            <p:tav tm="0">
                                              <p:val>
                                                <p:strVal val="1+#ppt_h/2"/>
                                              </p:val>
                                            </p:tav>
                                            <p:tav tm="100000">
                                              <p:val>
                                                <p:strVal val="#ppt_y"/>
                                              </p:val>
                                            </p:tav>
                                          </p:tavLst>
                                        </p:anim>
                                      </p:childTnLst>
                                    </p:cTn>
                                  </p:par>
                                  <p:par>
                                    <p:cTn id="12" presetID="53" presetClass="entr" presetSubtype="16"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par>
                              <p:cTn id="17" fill="hold">
                                <p:stCondLst>
                                  <p:cond delay="750"/>
                                </p:stCondLst>
                                <p:childTnLst>
                                  <p:par>
                                    <p:cTn id="18" presetID="53" presetClass="entr" presetSubtype="16"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childTnLst>
                              </p:cTn>
                            </p:par>
                            <p:par>
                              <p:cTn id="23" fill="hold">
                                <p:stCondLst>
                                  <p:cond delay="1250"/>
                                </p:stCondLst>
                                <p:childTnLst>
                                  <p:par>
                                    <p:cTn id="24" presetID="53" presetClass="entr" presetSubtype="16"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3" grpId="0"/>
          <p:bldP spid="8" grpId="0"/>
          <p:bldP spid="9" grpId="0" animBg="1"/>
          <p:bldP spid="10" grpId="0" animBg="1"/>
          <p:bldP spid="11"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apezoid 6">
            <a:extLst>
              <a:ext uri="{FF2B5EF4-FFF2-40B4-BE49-F238E27FC236}">
                <a16:creationId xmlns:a16="http://schemas.microsoft.com/office/drawing/2014/main" id="{3B937E33-48A3-4276-AA11-BC97061C1A21}"/>
              </a:ext>
            </a:extLst>
          </p:cNvPr>
          <p:cNvSpPr/>
          <p:nvPr/>
        </p:nvSpPr>
        <p:spPr>
          <a:xfrm>
            <a:off x="1240027" y="929033"/>
            <a:ext cx="9410774" cy="743494"/>
          </a:xfrm>
          <a:custGeom>
            <a:avLst/>
            <a:gdLst>
              <a:gd name="connsiteX0" fmla="*/ 0 w 9404333"/>
              <a:gd name="connsiteY0" fmla="*/ 554807 h 554807"/>
              <a:gd name="connsiteX1" fmla="*/ 138702 w 9404333"/>
              <a:gd name="connsiteY1" fmla="*/ 0 h 554807"/>
              <a:gd name="connsiteX2" fmla="*/ 9265631 w 9404333"/>
              <a:gd name="connsiteY2" fmla="*/ 0 h 554807"/>
              <a:gd name="connsiteX3" fmla="*/ 9404333 w 9404333"/>
              <a:gd name="connsiteY3" fmla="*/ 554807 h 554807"/>
              <a:gd name="connsiteX4" fmla="*/ 0 w 9404333"/>
              <a:gd name="connsiteY4" fmla="*/ 554807 h 554807"/>
              <a:gd name="connsiteX0" fmla="*/ 267698 w 9265631"/>
              <a:gd name="connsiteY0" fmla="*/ 583836 h 583836"/>
              <a:gd name="connsiteX1" fmla="*/ 0 w 9265631"/>
              <a:gd name="connsiteY1" fmla="*/ 0 h 583836"/>
              <a:gd name="connsiteX2" fmla="*/ 9126929 w 9265631"/>
              <a:gd name="connsiteY2" fmla="*/ 0 h 583836"/>
              <a:gd name="connsiteX3" fmla="*/ 9265631 w 9265631"/>
              <a:gd name="connsiteY3" fmla="*/ 554807 h 583836"/>
              <a:gd name="connsiteX4" fmla="*/ 267698 w 9265631"/>
              <a:gd name="connsiteY4" fmla="*/ 583836 h 583836"/>
              <a:gd name="connsiteX0" fmla="*/ 398326 w 9396259"/>
              <a:gd name="connsiteY0" fmla="*/ 743494 h 743494"/>
              <a:gd name="connsiteX1" fmla="*/ 0 w 9396259"/>
              <a:gd name="connsiteY1" fmla="*/ 0 h 743494"/>
              <a:gd name="connsiteX2" fmla="*/ 9257557 w 9396259"/>
              <a:gd name="connsiteY2" fmla="*/ 159658 h 743494"/>
              <a:gd name="connsiteX3" fmla="*/ 9396259 w 9396259"/>
              <a:gd name="connsiteY3" fmla="*/ 714465 h 743494"/>
              <a:gd name="connsiteX4" fmla="*/ 398326 w 9396259"/>
              <a:gd name="connsiteY4" fmla="*/ 743494 h 743494"/>
              <a:gd name="connsiteX0" fmla="*/ 398326 w 9396259"/>
              <a:gd name="connsiteY0" fmla="*/ 743494 h 743494"/>
              <a:gd name="connsiteX1" fmla="*/ 0 w 9396259"/>
              <a:gd name="connsiteY1" fmla="*/ 0 h 743494"/>
              <a:gd name="connsiteX2" fmla="*/ 9286586 w 9396259"/>
              <a:gd name="connsiteY2" fmla="*/ 116116 h 743494"/>
              <a:gd name="connsiteX3" fmla="*/ 9396259 w 9396259"/>
              <a:gd name="connsiteY3" fmla="*/ 714465 h 743494"/>
              <a:gd name="connsiteX4" fmla="*/ 398326 w 9396259"/>
              <a:gd name="connsiteY4" fmla="*/ 743494 h 743494"/>
              <a:gd name="connsiteX0" fmla="*/ 398326 w 9410774"/>
              <a:gd name="connsiteY0" fmla="*/ 743494 h 743494"/>
              <a:gd name="connsiteX1" fmla="*/ 0 w 9410774"/>
              <a:gd name="connsiteY1" fmla="*/ 0 h 743494"/>
              <a:gd name="connsiteX2" fmla="*/ 9286586 w 9410774"/>
              <a:gd name="connsiteY2" fmla="*/ 116116 h 743494"/>
              <a:gd name="connsiteX3" fmla="*/ 9410774 w 9410774"/>
              <a:gd name="connsiteY3" fmla="*/ 685436 h 743494"/>
              <a:gd name="connsiteX4" fmla="*/ 398326 w 9410774"/>
              <a:gd name="connsiteY4" fmla="*/ 743494 h 743494"/>
              <a:gd name="connsiteX0" fmla="*/ 398326 w 9410774"/>
              <a:gd name="connsiteY0" fmla="*/ 743494 h 743494"/>
              <a:gd name="connsiteX1" fmla="*/ 0 w 9410774"/>
              <a:gd name="connsiteY1" fmla="*/ 0 h 743494"/>
              <a:gd name="connsiteX2" fmla="*/ 9141443 w 9410774"/>
              <a:gd name="connsiteY2" fmla="*/ 217716 h 743494"/>
              <a:gd name="connsiteX3" fmla="*/ 9410774 w 9410774"/>
              <a:gd name="connsiteY3" fmla="*/ 685436 h 743494"/>
              <a:gd name="connsiteX4" fmla="*/ 398326 w 9410774"/>
              <a:gd name="connsiteY4" fmla="*/ 743494 h 743494"/>
              <a:gd name="connsiteX0" fmla="*/ 398326 w 9410774"/>
              <a:gd name="connsiteY0" fmla="*/ 743494 h 743494"/>
              <a:gd name="connsiteX1" fmla="*/ 0 w 9410774"/>
              <a:gd name="connsiteY1" fmla="*/ 0 h 743494"/>
              <a:gd name="connsiteX2" fmla="*/ 9141443 w 9410774"/>
              <a:gd name="connsiteY2" fmla="*/ 145145 h 743494"/>
              <a:gd name="connsiteX3" fmla="*/ 9410774 w 9410774"/>
              <a:gd name="connsiteY3" fmla="*/ 685436 h 743494"/>
              <a:gd name="connsiteX4" fmla="*/ 398326 w 9410774"/>
              <a:gd name="connsiteY4" fmla="*/ 743494 h 74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774" h="743494">
                <a:moveTo>
                  <a:pt x="398326" y="743494"/>
                </a:moveTo>
                <a:lnTo>
                  <a:pt x="0" y="0"/>
                </a:lnTo>
                <a:lnTo>
                  <a:pt x="9141443" y="145145"/>
                </a:lnTo>
                <a:lnTo>
                  <a:pt x="9410774" y="685436"/>
                </a:lnTo>
                <a:lnTo>
                  <a:pt x="398326" y="743494"/>
                </a:lnTo>
                <a:close/>
              </a:path>
            </a:pathLst>
          </a:custGeom>
          <a:gradFill flip="none" rotWithShape="1">
            <a:gsLst>
              <a:gs pos="0">
                <a:schemeClr val="tx1">
                  <a:alpha val="74000"/>
                </a:schemeClr>
              </a:gs>
              <a:gs pos="100000">
                <a:schemeClr val="tx1">
                  <a:alpha val="0"/>
                </a:scheme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3770B1AF-50EA-4B04-8D16-FFD8EAD8D549}"/>
              </a:ext>
            </a:extLst>
          </p:cNvPr>
          <p:cNvSpPr/>
          <p:nvPr/>
        </p:nvSpPr>
        <p:spPr>
          <a:xfrm>
            <a:off x="331764" y="435429"/>
            <a:ext cx="11690121" cy="765572"/>
          </a:xfrm>
          <a:prstGeom prst="roundRect">
            <a:avLst>
              <a:gd name="adj" fmla="val 50000"/>
            </a:avLst>
          </a:prstGeom>
          <a:solidFill>
            <a:schemeClr val="bg1"/>
          </a:solidFill>
          <a:ln>
            <a:no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D9C3D2FB-878E-4317-B67F-993A16206C10}"/>
              </a:ext>
            </a:extLst>
          </p:cNvPr>
          <p:cNvSpPr/>
          <p:nvPr/>
        </p:nvSpPr>
        <p:spPr>
          <a:xfrm>
            <a:off x="584200" y="642425"/>
            <a:ext cx="11167531" cy="351579"/>
          </a:xfrm>
          <a:prstGeom prst="roundRect">
            <a:avLst>
              <a:gd name="adj" fmla="val 50000"/>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6610F450-2927-44D5-940D-B2422147550C}"/>
              </a:ext>
            </a:extLst>
          </p:cNvPr>
          <p:cNvGrpSpPr/>
          <p:nvPr/>
        </p:nvGrpSpPr>
        <p:grpSpPr>
          <a:xfrm>
            <a:off x="4949227" y="353964"/>
            <a:ext cx="2208628" cy="4311546"/>
            <a:chOff x="6679891" y="388313"/>
            <a:chExt cx="2208628" cy="4712558"/>
          </a:xfrm>
        </p:grpSpPr>
        <p:sp>
          <p:nvSpPr>
            <p:cNvPr id="85" name="Freeform: Shape 84">
              <a:extLst>
                <a:ext uri="{FF2B5EF4-FFF2-40B4-BE49-F238E27FC236}">
                  <a16:creationId xmlns:a16="http://schemas.microsoft.com/office/drawing/2014/main" id="{8516214F-E766-4B62-9E82-8040C5E96E93}"/>
                </a:ext>
              </a:extLst>
            </p:cNvPr>
            <p:cNvSpPr/>
            <p:nvPr/>
          </p:nvSpPr>
          <p:spPr>
            <a:xfrm>
              <a:off x="7745571" y="2821152"/>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3094720-7C51-4532-8AE1-235B96FCE28E}"/>
                </a:ext>
              </a:extLst>
            </p:cNvPr>
            <p:cNvSpPr/>
            <p:nvPr/>
          </p:nvSpPr>
          <p:spPr>
            <a:xfrm>
              <a:off x="6679891" y="2844360"/>
              <a:ext cx="2208628" cy="2208628"/>
            </a:xfrm>
            <a:custGeom>
              <a:avLst/>
              <a:gdLst>
                <a:gd name="connsiteX0" fmla="*/ 1104314 w 2208628"/>
                <a:gd name="connsiteY0" fmla="*/ 137153 h 2208628"/>
                <a:gd name="connsiteX1" fmla="*/ 996529 w 2208628"/>
                <a:gd name="connsiteY1" fmla="*/ 244938 h 2208628"/>
                <a:gd name="connsiteX2" fmla="*/ 1104314 w 2208628"/>
                <a:gd name="connsiteY2" fmla="*/ 352723 h 2208628"/>
                <a:gd name="connsiteX3" fmla="*/ 1212099 w 2208628"/>
                <a:gd name="connsiteY3" fmla="*/ 244938 h 2208628"/>
                <a:gd name="connsiteX4" fmla="*/ 1104314 w 2208628"/>
                <a:gd name="connsiteY4" fmla="*/ 137153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37153"/>
                  </a:moveTo>
                  <a:cubicBezTo>
                    <a:pt x="1044786" y="137153"/>
                    <a:pt x="996529" y="185410"/>
                    <a:pt x="996529" y="244938"/>
                  </a:cubicBezTo>
                  <a:cubicBezTo>
                    <a:pt x="996529" y="304466"/>
                    <a:pt x="1044786" y="352723"/>
                    <a:pt x="1104314" y="352723"/>
                  </a:cubicBezTo>
                  <a:cubicBezTo>
                    <a:pt x="1163842" y="352723"/>
                    <a:pt x="1212099" y="304466"/>
                    <a:pt x="1212099" y="244938"/>
                  </a:cubicBezTo>
                  <a:cubicBezTo>
                    <a:pt x="1212099" y="185410"/>
                    <a:pt x="1163842" y="137153"/>
                    <a:pt x="1104314" y="137153"/>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660066">
                    <a:alpha val="50000"/>
                  </a:srgbClr>
                </a:gs>
                <a:gs pos="100000">
                  <a:srgbClr val="CC00CC">
                    <a:alpha val="69804"/>
                  </a:srgbClr>
                </a:gs>
              </a:gsLst>
              <a:lin ang="0" scaled="0"/>
              <a:tileRect/>
            </a:gradFill>
            <a:ln>
              <a:gradFill>
                <a:gsLst>
                  <a:gs pos="0">
                    <a:srgbClr val="660066"/>
                  </a:gs>
                  <a:gs pos="100000">
                    <a:srgbClr val="CC00CC">
                      <a:alpha val="0"/>
                    </a:srgbClr>
                  </a:gs>
                </a:gsLst>
                <a:lin ang="19200000" scaled="0"/>
              </a:gradFill>
            </a:ln>
            <a:effectLst>
              <a:innerShdw blurRad="317500" dir="8400000">
                <a:schemeClr val="bg1"/>
              </a:innerShdw>
              <a:reflection blurRad="6350" stA="35000" endPos="90000" dir="5400000" sy="-100000" algn="bl" rotWithShape="0"/>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A0DB7FCD-B0F9-4DE5-BD77-ABD0320C9B7C}"/>
                </a:ext>
              </a:extLst>
            </p:cNvPr>
            <p:cNvGrpSpPr/>
            <p:nvPr/>
          </p:nvGrpSpPr>
          <p:grpSpPr>
            <a:xfrm>
              <a:off x="7399576" y="388313"/>
              <a:ext cx="769257" cy="769257"/>
              <a:chOff x="5877141" y="400287"/>
              <a:chExt cx="769257" cy="769257"/>
            </a:xfrm>
          </p:grpSpPr>
          <p:sp>
            <p:nvSpPr>
              <p:cNvPr id="34" name="Oval 33">
                <a:extLst>
                  <a:ext uri="{FF2B5EF4-FFF2-40B4-BE49-F238E27FC236}">
                    <a16:creationId xmlns:a16="http://schemas.microsoft.com/office/drawing/2014/main" id="{5EA17841-E8C7-40F1-996D-32016E82F0FB}"/>
                  </a:ext>
                </a:extLst>
              </p:cNvPr>
              <p:cNvSpPr/>
              <p:nvPr/>
            </p:nvSpPr>
            <p:spPr>
              <a:xfrm>
                <a:off x="5877141"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A7085B4D-A1A9-4696-B928-149384449E98}"/>
                  </a:ext>
                </a:extLst>
              </p:cNvPr>
              <p:cNvSpPr/>
              <p:nvPr/>
            </p:nvSpPr>
            <p:spPr>
              <a:xfrm>
                <a:off x="6052450" y="575111"/>
                <a:ext cx="418638" cy="418638"/>
              </a:xfrm>
              <a:prstGeom prst="ellipse">
                <a:avLst/>
              </a:prstGeom>
              <a:gradFill flip="none" rotWithShape="1">
                <a:gsLst>
                  <a:gs pos="0">
                    <a:srgbClr val="660066"/>
                  </a:gs>
                  <a:gs pos="100000">
                    <a:srgbClr val="CC00CC"/>
                  </a:gs>
                </a:gsLst>
                <a:lin ang="0" scaled="0"/>
                <a:tileRect/>
              </a:gradFill>
              <a:ln>
                <a:gradFill>
                  <a:gsLst>
                    <a:gs pos="0">
                      <a:srgbClr val="660066"/>
                    </a:gs>
                    <a:gs pos="100000">
                      <a:srgbClr val="CC00CC">
                        <a:alpha val="0"/>
                      </a:srgbClr>
                    </a:gs>
                  </a:gsLst>
                  <a:lin ang="19200000" scaled="0"/>
                </a:gradFill>
              </a:ln>
              <a:effectLst>
                <a:innerShdw blurRad="317500" dir="8400000">
                  <a:schemeClr val="bg1"/>
                </a:innerShdw>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56" name="Straight Connector 55">
              <a:extLst>
                <a:ext uri="{FF2B5EF4-FFF2-40B4-BE49-F238E27FC236}">
                  <a16:creationId xmlns:a16="http://schemas.microsoft.com/office/drawing/2014/main" id="{9214B9F5-8F54-475D-8D32-5042F28DBA43}"/>
                </a:ext>
              </a:extLst>
            </p:cNvPr>
            <p:cNvCxnSpPr>
              <a:cxnSpLocks/>
              <a:stCxn id="34" idx="4"/>
              <a:endCxn id="22" idx="5"/>
            </p:cNvCxnSpPr>
            <p:nvPr/>
          </p:nvCxnSpPr>
          <p:spPr>
            <a:xfrm>
              <a:off x="7784205" y="1157570"/>
              <a:ext cx="0" cy="16867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Shape 85">
              <a:extLst>
                <a:ext uri="{FF2B5EF4-FFF2-40B4-BE49-F238E27FC236}">
                  <a16:creationId xmlns:a16="http://schemas.microsoft.com/office/drawing/2014/main" id="{D9D41BF1-B65C-4E42-B050-1A4A55E7E054}"/>
                </a:ext>
              </a:extLst>
            </p:cNvPr>
            <p:cNvSpPr/>
            <p:nvPr/>
          </p:nvSpPr>
          <p:spPr>
            <a:xfrm>
              <a:off x="7777118" y="2826093"/>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0CD65818-302D-465E-B1EC-0A491351A345}"/>
                </a:ext>
              </a:extLst>
            </p:cNvPr>
            <p:cNvSpPr/>
            <p:nvPr/>
          </p:nvSpPr>
          <p:spPr>
            <a:xfrm>
              <a:off x="7751413" y="2804004"/>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B23C4DBF-7BD5-4D3A-A172-0F460697E89D}"/>
                </a:ext>
              </a:extLst>
            </p:cNvPr>
            <p:cNvSpPr/>
            <p:nvPr/>
          </p:nvSpPr>
          <p:spPr>
            <a:xfrm>
              <a:off x="7758079" y="2784951"/>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Oval 97">
              <a:extLst>
                <a:ext uri="{FF2B5EF4-FFF2-40B4-BE49-F238E27FC236}">
                  <a16:creationId xmlns:a16="http://schemas.microsoft.com/office/drawing/2014/main" id="{169E80C6-F659-4F10-BD85-5611702E25FD}"/>
                </a:ext>
              </a:extLst>
            </p:cNvPr>
            <p:cNvSpPr/>
            <p:nvPr/>
          </p:nvSpPr>
          <p:spPr>
            <a:xfrm>
              <a:off x="6909288" y="5029874"/>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1" name="Graphic 100" descr="Boardroom">
              <a:extLst>
                <a:ext uri="{FF2B5EF4-FFF2-40B4-BE49-F238E27FC236}">
                  <a16:creationId xmlns:a16="http://schemas.microsoft.com/office/drawing/2014/main" id="{939C7238-7507-4760-A22B-131B084663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88371" y="4161796"/>
              <a:ext cx="914400" cy="914400"/>
            </a:xfrm>
            <a:prstGeom prst="rect">
              <a:avLst/>
            </a:prstGeom>
          </p:spPr>
        </p:pic>
        <p:sp>
          <p:nvSpPr>
            <p:cNvPr id="117" name="TextBox 116">
              <a:extLst>
                <a:ext uri="{FF2B5EF4-FFF2-40B4-BE49-F238E27FC236}">
                  <a16:creationId xmlns:a16="http://schemas.microsoft.com/office/drawing/2014/main" id="{5EB70517-0CC1-4A0B-A756-2378318C986B}"/>
                </a:ext>
              </a:extLst>
            </p:cNvPr>
            <p:cNvSpPr txBox="1"/>
            <p:nvPr/>
          </p:nvSpPr>
          <p:spPr>
            <a:xfrm>
              <a:off x="6847264" y="3241801"/>
              <a:ext cx="1910802" cy="13372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entury Gothic" panose="020B0502020202020204" pitchFamily="34" charset="0"/>
                </a:rPr>
                <a:t>4</a:t>
              </a:r>
            </a:p>
            <a:p>
              <a:pPr algn="ctr">
                <a:defRPr/>
              </a:pPr>
              <a:r>
                <a:rPr lang="en-US" sz="1400" b="1" dirty="0">
                  <a:solidFill>
                    <a:prstClr val="black"/>
                  </a:solidFill>
                  <a:latin typeface="Century Gothic" panose="020B0502020202020204" pitchFamily="34" charset="0"/>
                </a:rPr>
                <a:t>Project design</a:t>
              </a:r>
            </a:p>
            <a:p>
              <a:pPr marL="628650" lvl="1" indent="-171450">
                <a:buFont typeface="Arial" panose="020B0604020202020204" pitchFamily="34" charset="0"/>
                <a:buChar char="•"/>
                <a:defRPr/>
              </a:pPr>
              <a:r>
                <a:rPr lang="en-US" sz="1050" b="1" dirty="0">
                  <a:solidFill>
                    <a:schemeClr val="tx1">
                      <a:lumMod val="95000"/>
                      <a:lumOff val="5000"/>
                    </a:schemeClr>
                  </a:solidFill>
                  <a:latin typeface="Century Gothic" panose="020B0502020202020204" pitchFamily="34" charset="0"/>
                </a:rPr>
                <a:t>ER</a:t>
              </a:r>
            </a:p>
            <a:p>
              <a:pPr marL="628650" lvl="1" indent="-171450">
                <a:buFont typeface="Arial" panose="020B0604020202020204" pitchFamily="34" charset="0"/>
                <a:buChar char="•"/>
                <a:defRPr/>
              </a:pPr>
              <a:r>
                <a:rPr lang="en-US" sz="1050" b="1" dirty="0">
                  <a:solidFill>
                    <a:schemeClr val="tx1">
                      <a:lumMod val="95000"/>
                      <a:lumOff val="5000"/>
                    </a:schemeClr>
                  </a:solidFill>
                  <a:latin typeface="Century Gothic" panose="020B0502020202020204" pitchFamily="34" charset="0"/>
                </a:rPr>
                <a:t>Architecture</a:t>
              </a:r>
            </a:p>
            <a:p>
              <a:pPr marL="628650" lvl="1" indent="-171450">
                <a:buFont typeface="Arial" panose="020B0604020202020204" pitchFamily="34" charset="0"/>
                <a:buChar char="•"/>
                <a:defRPr/>
              </a:pPr>
              <a:r>
                <a:rPr lang="en-US" sz="1050" b="1" dirty="0">
                  <a:solidFill>
                    <a:schemeClr val="tx1">
                      <a:lumMod val="95000"/>
                      <a:lumOff val="5000"/>
                    </a:schemeClr>
                  </a:solidFill>
                  <a:latin typeface="Century Gothic" panose="020B0502020202020204" pitchFamily="34" charset="0"/>
                </a:rPr>
                <a:t>Use-case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dirty="0">
                <a:solidFill>
                  <a:prstClr val="black"/>
                </a:solidFill>
                <a:latin typeface="Century Gothic" panose="020B0502020202020204" pitchFamily="34" charset="0"/>
              </a:endParaRPr>
            </a:p>
          </p:txBody>
        </p:sp>
      </p:grpSp>
      <p:grpSp>
        <p:nvGrpSpPr>
          <p:cNvPr id="6" name="Group 5">
            <a:extLst>
              <a:ext uri="{FF2B5EF4-FFF2-40B4-BE49-F238E27FC236}">
                <a16:creationId xmlns:a16="http://schemas.microsoft.com/office/drawing/2014/main" id="{7090A4C6-0ACE-4A8F-802F-CA2D618C13AC}"/>
              </a:ext>
            </a:extLst>
          </p:cNvPr>
          <p:cNvGrpSpPr/>
          <p:nvPr/>
        </p:nvGrpSpPr>
        <p:grpSpPr>
          <a:xfrm>
            <a:off x="6581399" y="418449"/>
            <a:ext cx="2208628" cy="6098928"/>
            <a:chOff x="8496628" y="435429"/>
            <a:chExt cx="2208628" cy="5326454"/>
          </a:xfrm>
        </p:grpSpPr>
        <p:sp>
          <p:nvSpPr>
            <p:cNvPr id="91" name="Freeform: Shape 90">
              <a:extLst>
                <a:ext uri="{FF2B5EF4-FFF2-40B4-BE49-F238E27FC236}">
                  <a16:creationId xmlns:a16="http://schemas.microsoft.com/office/drawing/2014/main" id="{ECCA6C05-9E12-4153-8A2C-8B007D98B6FA}"/>
                </a:ext>
              </a:extLst>
            </p:cNvPr>
            <p:cNvSpPr/>
            <p:nvPr/>
          </p:nvSpPr>
          <p:spPr>
            <a:xfrm>
              <a:off x="9562617" y="3441238"/>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9CB42899-DD88-45DE-930E-0A28FB23B5EF}"/>
                </a:ext>
              </a:extLst>
            </p:cNvPr>
            <p:cNvSpPr/>
            <p:nvPr/>
          </p:nvSpPr>
          <p:spPr>
            <a:xfrm>
              <a:off x="8496628" y="3462887"/>
              <a:ext cx="2208628" cy="2208628"/>
            </a:xfrm>
            <a:custGeom>
              <a:avLst/>
              <a:gdLst>
                <a:gd name="connsiteX0" fmla="*/ 1104314 w 2208628"/>
                <a:gd name="connsiteY0" fmla="*/ 124227 h 2208628"/>
                <a:gd name="connsiteX1" fmla="*/ 996529 w 2208628"/>
                <a:gd name="connsiteY1" fmla="*/ 232012 h 2208628"/>
                <a:gd name="connsiteX2" fmla="*/ 1104314 w 2208628"/>
                <a:gd name="connsiteY2" fmla="*/ 339797 h 2208628"/>
                <a:gd name="connsiteX3" fmla="*/ 1212099 w 2208628"/>
                <a:gd name="connsiteY3" fmla="*/ 232012 h 2208628"/>
                <a:gd name="connsiteX4" fmla="*/ 1104314 w 2208628"/>
                <a:gd name="connsiteY4" fmla="*/ 124227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24227"/>
                  </a:moveTo>
                  <a:cubicBezTo>
                    <a:pt x="1044786" y="124227"/>
                    <a:pt x="996529" y="172484"/>
                    <a:pt x="996529" y="232012"/>
                  </a:cubicBezTo>
                  <a:cubicBezTo>
                    <a:pt x="996529" y="291540"/>
                    <a:pt x="1044786" y="339797"/>
                    <a:pt x="1104314" y="339797"/>
                  </a:cubicBezTo>
                  <a:cubicBezTo>
                    <a:pt x="1163842" y="339797"/>
                    <a:pt x="1212099" y="291540"/>
                    <a:pt x="1212099" y="232012"/>
                  </a:cubicBezTo>
                  <a:cubicBezTo>
                    <a:pt x="1212099" y="172484"/>
                    <a:pt x="1163842" y="124227"/>
                    <a:pt x="1104314" y="12422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FF0066">
                    <a:alpha val="49804"/>
                  </a:srgbClr>
                </a:gs>
                <a:gs pos="100000">
                  <a:srgbClr val="FF3399">
                    <a:alpha val="69804"/>
                  </a:srgbClr>
                </a:gs>
              </a:gsLst>
              <a:lin ang="0" scaled="0"/>
              <a:tileRect/>
            </a:gradFill>
            <a:ln>
              <a:gradFill>
                <a:gsLst>
                  <a:gs pos="0">
                    <a:srgbClr val="FF0066"/>
                  </a:gs>
                  <a:gs pos="100000">
                    <a:srgbClr val="FF3399">
                      <a:alpha val="0"/>
                    </a:srgbClr>
                  </a:gs>
                </a:gsLst>
                <a:lin ang="19200000" scaled="0"/>
              </a:gradFill>
            </a:ln>
            <a:effectLst>
              <a:innerShdw blurRad="317500" dir="8400000">
                <a:schemeClr val="bg1"/>
              </a:innerShdw>
              <a:reflection blurRad="6350" stA="35000" endPos="90000" dir="5400000" sy="-100000" algn="bl" rotWithShape="0"/>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8" name="Group 37">
              <a:extLst>
                <a:ext uri="{FF2B5EF4-FFF2-40B4-BE49-F238E27FC236}">
                  <a16:creationId xmlns:a16="http://schemas.microsoft.com/office/drawing/2014/main" id="{BA28B76C-5107-436E-B803-6592BADC7185}"/>
                </a:ext>
              </a:extLst>
            </p:cNvPr>
            <p:cNvGrpSpPr/>
            <p:nvPr/>
          </p:nvGrpSpPr>
          <p:grpSpPr>
            <a:xfrm>
              <a:off x="9217095" y="435429"/>
              <a:ext cx="769257" cy="769257"/>
              <a:chOff x="7255412" y="400287"/>
              <a:chExt cx="769257" cy="769257"/>
            </a:xfrm>
          </p:grpSpPr>
          <p:sp>
            <p:nvSpPr>
              <p:cNvPr id="36" name="Oval 35">
                <a:extLst>
                  <a:ext uri="{FF2B5EF4-FFF2-40B4-BE49-F238E27FC236}">
                    <a16:creationId xmlns:a16="http://schemas.microsoft.com/office/drawing/2014/main" id="{AE32F8C6-A1E2-4A41-ACB9-A9D887FE8A80}"/>
                  </a:ext>
                </a:extLst>
              </p:cNvPr>
              <p:cNvSpPr/>
              <p:nvPr/>
            </p:nvSpPr>
            <p:spPr>
              <a:xfrm>
                <a:off x="7255412"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08B37D97-0B59-4F86-8678-171A761C541D}"/>
                  </a:ext>
                </a:extLst>
              </p:cNvPr>
              <p:cNvSpPr/>
              <p:nvPr/>
            </p:nvSpPr>
            <p:spPr>
              <a:xfrm>
                <a:off x="7430721" y="575111"/>
                <a:ext cx="418638" cy="418638"/>
              </a:xfrm>
              <a:prstGeom prst="ellipse">
                <a:avLst/>
              </a:prstGeom>
              <a:gradFill flip="none" rotWithShape="1">
                <a:gsLst>
                  <a:gs pos="0">
                    <a:srgbClr val="FF0066"/>
                  </a:gs>
                  <a:gs pos="100000">
                    <a:srgbClr val="FF3399"/>
                  </a:gs>
                </a:gsLst>
                <a:lin ang="0" scaled="0"/>
                <a:tileRect/>
              </a:gradFill>
              <a:ln>
                <a:gradFill>
                  <a:gsLst>
                    <a:gs pos="0">
                      <a:srgbClr val="FF0066"/>
                    </a:gs>
                    <a:gs pos="100000">
                      <a:srgbClr val="FF3399">
                        <a:alpha val="0"/>
                      </a:srgbClr>
                    </a:gs>
                  </a:gsLst>
                  <a:lin ang="19200000" scaled="0"/>
                </a:gradFill>
              </a:ln>
              <a:effectLst>
                <a:innerShdw blurRad="317500" dir="8400000">
                  <a:schemeClr val="bg1"/>
                </a:innerShdw>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59" name="Straight Connector 58">
              <a:extLst>
                <a:ext uri="{FF2B5EF4-FFF2-40B4-BE49-F238E27FC236}">
                  <a16:creationId xmlns:a16="http://schemas.microsoft.com/office/drawing/2014/main" id="{35D97D61-3B74-473E-B47D-20E6942675C3}"/>
                </a:ext>
              </a:extLst>
            </p:cNvPr>
            <p:cNvCxnSpPr>
              <a:cxnSpLocks/>
              <a:stCxn id="36" idx="4"/>
              <a:endCxn id="23" idx="5"/>
            </p:cNvCxnSpPr>
            <p:nvPr/>
          </p:nvCxnSpPr>
          <p:spPr>
            <a:xfrm flipH="1">
              <a:off x="9600942" y="1204686"/>
              <a:ext cx="782" cy="2258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Freeform: Shape 91">
              <a:extLst>
                <a:ext uri="{FF2B5EF4-FFF2-40B4-BE49-F238E27FC236}">
                  <a16:creationId xmlns:a16="http://schemas.microsoft.com/office/drawing/2014/main" id="{62A2AEA3-0A47-404D-BA63-A6A151284C7A}"/>
                </a:ext>
              </a:extLst>
            </p:cNvPr>
            <p:cNvSpPr/>
            <p:nvPr/>
          </p:nvSpPr>
          <p:spPr>
            <a:xfrm>
              <a:off x="9594164" y="3446179"/>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Freeform: Shape 92">
              <a:extLst>
                <a:ext uri="{FF2B5EF4-FFF2-40B4-BE49-F238E27FC236}">
                  <a16:creationId xmlns:a16="http://schemas.microsoft.com/office/drawing/2014/main" id="{A58B8F7C-74DA-4C48-AF4F-AC70DAA0F081}"/>
                </a:ext>
              </a:extLst>
            </p:cNvPr>
            <p:cNvSpPr/>
            <p:nvPr/>
          </p:nvSpPr>
          <p:spPr>
            <a:xfrm>
              <a:off x="9568459" y="3424090"/>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2A0E65F2-9997-4D1C-84DC-F85F573B215D}"/>
                </a:ext>
              </a:extLst>
            </p:cNvPr>
            <p:cNvSpPr/>
            <p:nvPr/>
          </p:nvSpPr>
          <p:spPr>
            <a:xfrm>
              <a:off x="9575125" y="3405037"/>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Oval 98">
              <a:extLst>
                <a:ext uri="{FF2B5EF4-FFF2-40B4-BE49-F238E27FC236}">
                  <a16:creationId xmlns:a16="http://schemas.microsoft.com/office/drawing/2014/main" id="{46CD492D-9EE2-49DC-BCB4-B7D0D832510B}"/>
                </a:ext>
              </a:extLst>
            </p:cNvPr>
            <p:cNvSpPr/>
            <p:nvPr/>
          </p:nvSpPr>
          <p:spPr>
            <a:xfrm>
              <a:off x="8742514" y="5690886"/>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5" name="Graphic 104" descr="Presentation with media">
              <a:extLst>
                <a:ext uri="{FF2B5EF4-FFF2-40B4-BE49-F238E27FC236}">
                  <a16:creationId xmlns:a16="http://schemas.microsoft.com/office/drawing/2014/main" id="{A498FE51-820D-4997-9627-DE8C401EFA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59823" y="4789980"/>
              <a:ext cx="914400" cy="914400"/>
            </a:xfrm>
            <a:prstGeom prst="rect">
              <a:avLst/>
            </a:prstGeom>
          </p:spPr>
        </p:pic>
        <p:sp>
          <p:nvSpPr>
            <p:cNvPr id="118" name="TextBox 117">
              <a:extLst>
                <a:ext uri="{FF2B5EF4-FFF2-40B4-BE49-F238E27FC236}">
                  <a16:creationId xmlns:a16="http://schemas.microsoft.com/office/drawing/2014/main" id="{8D617B1A-622D-4DC3-909F-3F23E8D088BD}"/>
                </a:ext>
              </a:extLst>
            </p:cNvPr>
            <p:cNvSpPr txBox="1"/>
            <p:nvPr/>
          </p:nvSpPr>
          <p:spPr>
            <a:xfrm>
              <a:off x="8789629" y="4404258"/>
              <a:ext cx="170050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lumMod val="85000"/>
                      <a:lumOff val="15000"/>
                    </a:prstClr>
                  </a:solidFill>
                  <a:latin typeface="Century Gothic" panose="020B0502020202020204" pitchFamily="34" charset="0"/>
                </a:rPr>
                <a:t>5</a:t>
              </a:r>
              <a:r>
                <a:rPr kumimoji="0" lang="en-US" sz="110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.1. UI Progress: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prstClr val="black">
                      <a:lumMod val="85000"/>
                      <a:lumOff val="15000"/>
                    </a:prstClr>
                  </a:solidFill>
                  <a:latin typeface="Century Gothic" panose="020B0502020202020204" pitchFamily="34" charset="0"/>
                </a:rPr>
                <a:t>5.</a:t>
              </a:r>
              <a:r>
                <a:rPr kumimoji="0" lang="en-US" sz="110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2. Backend Progress:</a:t>
              </a:r>
            </a:p>
          </p:txBody>
        </p:sp>
        <p:sp>
          <p:nvSpPr>
            <p:cNvPr id="119" name="TextBox 118">
              <a:extLst>
                <a:ext uri="{FF2B5EF4-FFF2-40B4-BE49-F238E27FC236}">
                  <a16:creationId xmlns:a16="http://schemas.microsoft.com/office/drawing/2014/main" id="{85064E40-2020-4E30-A5F7-7EA1DB6C1E9F}"/>
                </a:ext>
              </a:extLst>
            </p:cNvPr>
            <p:cNvSpPr txBox="1"/>
            <p:nvPr/>
          </p:nvSpPr>
          <p:spPr>
            <a:xfrm>
              <a:off x="8651395" y="3972410"/>
              <a:ext cx="18550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entury Gothic" panose="020B0502020202020204" pitchFamily="34" charset="0"/>
                </a:rPr>
                <a:t>Project progress</a:t>
              </a:r>
              <a:endParaRPr kumimoji="0" lang="en-U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pSp>
      <p:grpSp>
        <p:nvGrpSpPr>
          <p:cNvPr id="3" name="Group 2">
            <a:extLst>
              <a:ext uri="{FF2B5EF4-FFF2-40B4-BE49-F238E27FC236}">
                <a16:creationId xmlns:a16="http://schemas.microsoft.com/office/drawing/2014/main" id="{D8FA8295-C1A7-4773-88C6-725B3B35F50D}"/>
              </a:ext>
            </a:extLst>
          </p:cNvPr>
          <p:cNvGrpSpPr/>
          <p:nvPr/>
        </p:nvGrpSpPr>
        <p:grpSpPr>
          <a:xfrm>
            <a:off x="1432782" y="456760"/>
            <a:ext cx="2208628" cy="3576381"/>
            <a:chOff x="2946244" y="414801"/>
            <a:chExt cx="2208628" cy="5188114"/>
          </a:xfrm>
        </p:grpSpPr>
        <p:sp>
          <p:nvSpPr>
            <p:cNvPr id="74" name="Freeform: Shape 73">
              <a:extLst>
                <a:ext uri="{FF2B5EF4-FFF2-40B4-BE49-F238E27FC236}">
                  <a16:creationId xmlns:a16="http://schemas.microsoft.com/office/drawing/2014/main" id="{D7BE03DD-D845-433B-8D65-3F374AC9FB91}"/>
                </a:ext>
              </a:extLst>
            </p:cNvPr>
            <p:cNvSpPr/>
            <p:nvPr/>
          </p:nvSpPr>
          <p:spPr>
            <a:xfrm>
              <a:off x="4011925" y="3297855"/>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289F9BD3-AFE2-479D-8EFA-651C98F06908}"/>
                </a:ext>
              </a:extLst>
            </p:cNvPr>
            <p:cNvSpPr/>
            <p:nvPr/>
          </p:nvSpPr>
          <p:spPr>
            <a:xfrm>
              <a:off x="2946244" y="3308817"/>
              <a:ext cx="2208628" cy="2208628"/>
            </a:xfrm>
            <a:custGeom>
              <a:avLst/>
              <a:gdLst>
                <a:gd name="connsiteX0" fmla="*/ 1104314 w 2208628"/>
                <a:gd name="connsiteY0" fmla="*/ 123187 h 2208628"/>
                <a:gd name="connsiteX1" fmla="*/ 996529 w 2208628"/>
                <a:gd name="connsiteY1" fmla="*/ 230972 h 2208628"/>
                <a:gd name="connsiteX2" fmla="*/ 1104314 w 2208628"/>
                <a:gd name="connsiteY2" fmla="*/ 338757 h 2208628"/>
                <a:gd name="connsiteX3" fmla="*/ 1212099 w 2208628"/>
                <a:gd name="connsiteY3" fmla="*/ 230972 h 2208628"/>
                <a:gd name="connsiteX4" fmla="*/ 1104314 w 2208628"/>
                <a:gd name="connsiteY4" fmla="*/ 123187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23187"/>
                  </a:moveTo>
                  <a:cubicBezTo>
                    <a:pt x="1044786" y="123187"/>
                    <a:pt x="996529" y="171444"/>
                    <a:pt x="996529" y="230972"/>
                  </a:cubicBezTo>
                  <a:cubicBezTo>
                    <a:pt x="996529" y="290500"/>
                    <a:pt x="1044786" y="338757"/>
                    <a:pt x="1104314" y="338757"/>
                  </a:cubicBezTo>
                  <a:cubicBezTo>
                    <a:pt x="1163842" y="338757"/>
                    <a:pt x="1212099" y="290500"/>
                    <a:pt x="1212099" y="230972"/>
                  </a:cubicBezTo>
                  <a:cubicBezTo>
                    <a:pt x="1212099" y="171444"/>
                    <a:pt x="1163842" y="123187"/>
                    <a:pt x="1104314" y="12318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0099CC">
                    <a:alpha val="49804"/>
                  </a:srgbClr>
                </a:gs>
                <a:gs pos="100000">
                  <a:srgbClr val="00CCFF">
                    <a:alpha val="69804"/>
                  </a:srgbClr>
                </a:gs>
              </a:gsLst>
              <a:lin ang="0" scaled="1"/>
              <a:tileRect/>
            </a:gradFill>
            <a:ln>
              <a:gradFill>
                <a:gsLst>
                  <a:gs pos="0">
                    <a:srgbClr val="0099CC"/>
                  </a:gs>
                  <a:gs pos="100000">
                    <a:srgbClr val="00CCFF">
                      <a:alpha val="0"/>
                    </a:srgbClr>
                  </a:gs>
                </a:gsLst>
                <a:lin ang="19200000" scaled="0"/>
              </a:gradFill>
            </a:ln>
            <a:effectLst>
              <a:innerShdw blurRad="317500" dir="8400000">
                <a:schemeClr val="bg1"/>
              </a:innerShdw>
              <a:reflection blurRad="6350" stA="350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1" name="Group 40">
              <a:extLst>
                <a:ext uri="{FF2B5EF4-FFF2-40B4-BE49-F238E27FC236}">
                  <a16:creationId xmlns:a16="http://schemas.microsoft.com/office/drawing/2014/main" id="{A283ED2C-FB38-4E24-BB58-E4DD922AE5D3}"/>
                </a:ext>
              </a:extLst>
            </p:cNvPr>
            <p:cNvGrpSpPr/>
            <p:nvPr/>
          </p:nvGrpSpPr>
          <p:grpSpPr>
            <a:xfrm>
              <a:off x="3657625" y="414801"/>
              <a:ext cx="769257" cy="769257"/>
              <a:chOff x="3120599" y="400287"/>
              <a:chExt cx="769257" cy="769257"/>
            </a:xfrm>
          </p:grpSpPr>
          <p:sp>
            <p:nvSpPr>
              <p:cNvPr id="30" name="Oval 29">
                <a:extLst>
                  <a:ext uri="{FF2B5EF4-FFF2-40B4-BE49-F238E27FC236}">
                    <a16:creationId xmlns:a16="http://schemas.microsoft.com/office/drawing/2014/main" id="{4722BFA1-8133-4D7D-98FB-358C29FC0D02}"/>
                  </a:ext>
                </a:extLst>
              </p:cNvPr>
              <p:cNvSpPr/>
              <p:nvPr/>
            </p:nvSpPr>
            <p:spPr>
              <a:xfrm>
                <a:off x="3120599"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546ADDB2-FE29-4DBC-9B09-410876138581}"/>
                  </a:ext>
                </a:extLst>
              </p:cNvPr>
              <p:cNvSpPr/>
              <p:nvPr/>
            </p:nvSpPr>
            <p:spPr>
              <a:xfrm>
                <a:off x="3295908" y="575111"/>
                <a:ext cx="418638" cy="418638"/>
              </a:xfrm>
              <a:prstGeom prst="ellipse">
                <a:avLst/>
              </a:prstGeom>
              <a:gradFill flip="none" rotWithShape="1">
                <a:gsLst>
                  <a:gs pos="0">
                    <a:srgbClr val="0099CC"/>
                  </a:gs>
                  <a:gs pos="100000">
                    <a:srgbClr val="00CCFF"/>
                  </a:gs>
                </a:gsLst>
                <a:lin ang="0" scaled="1"/>
                <a:tileRect/>
              </a:gradFill>
              <a:ln>
                <a:gradFill>
                  <a:gsLst>
                    <a:gs pos="0">
                      <a:srgbClr val="0099CC"/>
                    </a:gs>
                    <a:gs pos="100000">
                      <a:srgbClr val="00CCFF">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48" name="Straight Connector 47">
              <a:extLst>
                <a:ext uri="{FF2B5EF4-FFF2-40B4-BE49-F238E27FC236}">
                  <a16:creationId xmlns:a16="http://schemas.microsoft.com/office/drawing/2014/main" id="{2AB7DF42-404C-4667-ACEF-E1455B4B57F8}"/>
                </a:ext>
              </a:extLst>
            </p:cNvPr>
            <p:cNvCxnSpPr>
              <a:cxnSpLocks/>
              <a:stCxn id="30" idx="4"/>
              <a:endCxn id="19" idx="5"/>
            </p:cNvCxnSpPr>
            <p:nvPr/>
          </p:nvCxnSpPr>
          <p:spPr>
            <a:xfrm>
              <a:off x="4042254" y="1184058"/>
              <a:ext cx="8304" cy="2124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Freeform: Shape 74">
              <a:extLst>
                <a:ext uri="{FF2B5EF4-FFF2-40B4-BE49-F238E27FC236}">
                  <a16:creationId xmlns:a16="http://schemas.microsoft.com/office/drawing/2014/main" id="{41654E2A-E43B-4221-AFC7-1E564C660AFB}"/>
                </a:ext>
              </a:extLst>
            </p:cNvPr>
            <p:cNvSpPr/>
            <p:nvPr/>
          </p:nvSpPr>
          <p:spPr>
            <a:xfrm>
              <a:off x="4043472" y="3302796"/>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7B0A1992-ADCB-478E-ACC2-C977A99DD7AF}"/>
                </a:ext>
              </a:extLst>
            </p:cNvPr>
            <p:cNvSpPr/>
            <p:nvPr/>
          </p:nvSpPr>
          <p:spPr>
            <a:xfrm>
              <a:off x="4017767" y="3280707"/>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E64F327D-3774-4617-B795-F3350EC95C25}"/>
                </a:ext>
              </a:extLst>
            </p:cNvPr>
            <p:cNvSpPr/>
            <p:nvPr/>
          </p:nvSpPr>
          <p:spPr>
            <a:xfrm>
              <a:off x="4024433" y="3261654"/>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Oval 95">
              <a:extLst>
                <a:ext uri="{FF2B5EF4-FFF2-40B4-BE49-F238E27FC236}">
                  <a16:creationId xmlns:a16="http://schemas.microsoft.com/office/drawing/2014/main" id="{70AB8EA1-3F30-4177-82AE-0C56809CBE97}"/>
                </a:ext>
              </a:extLst>
            </p:cNvPr>
            <p:cNvSpPr/>
            <p:nvPr/>
          </p:nvSpPr>
          <p:spPr>
            <a:xfrm>
              <a:off x="3168962" y="5531918"/>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7" name="Graphic 106" descr="Handshake">
              <a:extLst>
                <a:ext uri="{FF2B5EF4-FFF2-40B4-BE49-F238E27FC236}">
                  <a16:creationId xmlns:a16="http://schemas.microsoft.com/office/drawing/2014/main" id="{A0401EEF-0CEE-4134-9986-03D94A5EDF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19063" y="4683714"/>
              <a:ext cx="914400" cy="914400"/>
            </a:xfrm>
            <a:prstGeom prst="rect">
              <a:avLst/>
            </a:prstGeom>
          </p:spPr>
        </p:pic>
        <p:sp>
          <p:nvSpPr>
            <p:cNvPr id="113" name="TextBox 112">
              <a:extLst>
                <a:ext uri="{FF2B5EF4-FFF2-40B4-BE49-F238E27FC236}">
                  <a16:creationId xmlns:a16="http://schemas.microsoft.com/office/drawing/2014/main" id="{E979B25A-B4B7-490A-980C-521069971679}"/>
                </a:ext>
              </a:extLst>
            </p:cNvPr>
            <p:cNvSpPr txBox="1"/>
            <p:nvPr/>
          </p:nvSpPr>
          <p:spPr>
            <a:xfrm>
              <a:off x="3370885" y="3858450"/>
              <a:ext cx="1436612" cy="75901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business goals</a:t>
              </a:r>
            </a:p>
          </p:txBody>
        </p:sp>
      </p:grpSp>
      <p:grpSp>
        <p:nvGrpSpPr>
          <p:cNvPr id="4" name="Group 3">
            <a:extLst>
              <a:ext uri="{FF2B5EF4-FFF2-40B4-BE49-F238E27FC236}">
                <a16:creationId xmlns:a16="http://schemas.microsoft.com/office/drawing/2014/main" id="{2E74503D-3E31-4501-ACC1-9E54432DCB14}"/>
              </a:ext>
            </a:extLst>
          </p:cNvPr>
          <p:cNvGrpSpPr/>
          <p:nvPr/>
        </p:nvGrpSpPr>
        <p:grpSpPr>
          <a:xfrm>
            <a:off x="2937208" y="416416"/>
            <a:ext cx="2208628" cy="5340577"/>
            <a:chOff x="4864290" y="359569"/>
            <a:chExt cx="2208628" cy="5340577"/>
          </a:xfrm>
        </p:grpSpPr>
        <p:sp>
          <p:nvSpPr>
            <p:cNvPr id="80" name="Freeform: Shape 79">
              <a:extLst>
                <a:ext uri="{FF2B5EF4-FFF2-40B4-BE49-F238E27FC236}">
                  <a16:creationId xmlns:a16="http://schemas.microsoft.com/office/drawing/2014/main" id="{50055088-77BD-4D23-A1E1-B07EFB6D84D5}"/>
                </a:ext>
              </a:extLst>
            </p:cNvPr>
            <p:cNvSpPr/>
            <p:nvPr/>
          </p:nvSpPr>
          <p:spPr>
            <a:xfrm>
              <a:off x="5937057" y="3411066"/>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057E04C9-A934-4BBF-93A0-2A48D7BB8F9B}"/>
                </a:ext>
              </a:extLst>
            </p:cNvPr>
            <p:cNvSpPr/>
            <p:nvPr/>
          </p:nvSpPr>
          <p:spPr>
            <a:xfrm>
              <a:off x="4864290" y="3429000"/>
              <a:ext cx="2208628" cy="2208628"/>
            </a:xfrm>
            <a:custGeom>
              <a:avLst/>
              <a:gdLst>
                <a:gd name="connsiteX0" fmla="*/ 1104314 w 2208628"/>
                <a:gd name="connsiteY0" fmla="*/ 143598 h 2208628"/>
                <a:gd name="connsiteX1" fmla="*/ 996529 w 2208628"/>
                <a:gd name="connsiteY1" fmla="*/ 251383 h 2208628"/>
                <a:gd name="connsiteX2" fmla="*/ 1104314 w 2208628"/>
                <a:gd name="connsiteY2" fmla="*/ 359168 h 2208628"/>
                <a:gd name="connsiteX3" fmla="*/ 1212099 w 2208628"/>
                <a:gd name="connsiteY3" fmla="*/ 251383 h 2208628"/>
                <a:gd name="connsiteX4" fmla="*/ 1104314 w 2208628"/>
                <a:gd name="connsiteY4" fmla="*/ 143598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43598"/>
                  </a:moveTo>
                  <a:cubicBezTo>
                    <a:pt x="1044786" y="143598"/>
                    <a:pt x="996529" y="191855"/>
                    <a:pt x="996529" y="251383"/>
                  </a:cubicBezTo>
                  <a:cubicBezTo>
                    <a:pt x="996529" y="310911"/>
                    <a:pt x="1044786" y="359168"/>
                    <a:pt x="1104314" y="359168"/>
                  </a:cubicBezTo>
                  <a:cubicBezTo>
                    <a:pt x="1163842" y="359168"/>
                    <a:pt x="1212099" y="310911"/>
                    <a:pt x="1212099" y="251383"/>
                  </a:cubicBezTo>
                  <a:cubicBezTo>
                    <a:pt x="1212099" y="191855"/>
                    <a:pt x="1163842" y="143598"/>
                    <a:pt x="1104314" y="143598"/>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FF9900">
                    <a:lumMod val="88000"/>
                    <a:lumOff val="12000"/>
                    <a:alpha val="50000"/>
                  </a:srgbClr>
                </a:gs>
                <a:gs pos="100000">
                  <a:srgbClr val="FFCC00">
                    <a:alpha val="70000"/>
                  </a:srgbClr>
                </a:gs>
              </a:gsLst>
              <a:lin ang="0" scaled="1"/>
              <a:tileRect/>
            </a:gradFill>
            <a:ln>
              <a:gradFill>
                <a:gsLst>
                  <a:gs pos="0">
                    <a:srgbClr val="FF9900"/>
                  </a:gs>
                  <a:gs pos="100000">
                    <a:srgbClr val="FFCC00">
                      <a:alpha val="0"/>
                    </a:srgbClr>
                  </a:gs>
                </a:gsLst>
                <a:lin ang="19200000" scaled="0"/>
              </a:gradFill>
            </a:ln>
            <a:effectLst>
              <a:innerShdw blurRad="317500" dir="8400000">
                <a:schemeClr val="bg1"/>
              </a:innerShdw>
              <a:reflection blurRad="6350" stA="350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0" name="Group 39">
              <a:extLst>
                <a:ext uri="{FF2B5EF4-FFF2-40B4-BE49-F238E27FC236}">
                  <a16:creationId xmlns:a16="http://schemas.microsoft.com/office/drawing/2014/main" id="{C0D0F899-833F-420E-82CB-CA929109DE37}"/>
                </a:ext>
              </a:extLst>
            </p:cNvPr>
            <p:cNvGrpSpPr/>
            <p:nvPr/>
          </p:nvGrpSpPr>
          <p:grpSpPr>
            <a:xfrm>
              <a:off x="5588567" y="359569"/>
              <a:ext cx="769257" cy="769257"/>
              <a:chOff x="4498870" y="400287"/>
              <a:chExt cx="769257" cy="769257"/>
            </a:xfrm>
          </p:grpSpPr>
          <p:sp>
            <p:nvSpPr>
              <p:cNvPr id="32" name="Oval 31">
                <a:extLst>
                  <a:ext uri="{FF2B5EF4-FFF2-40B4-BE49-F238E27FC236}">
                    <a16:creationId xmlns:a16="http://schemas.microsoft.com/office/drawing/2014/main" id="{96746E8F-9175-45A0-A65A-11E5F0492B2D}"/>
                  </a:ext>
                </a:extLst>
              </p:cNvPr>
              <p:cNvSpPr/>
              <p:nvPr/>
            </p:nvSpPr>
            <p:spPr>
              <a:xfrm>
                <a:off x="4498870"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62897699-3D79-4867-97B6-52C3DCD0AE86}"/>
                  </a:ext>
                </a:extLst>
              </p:cNvPr>
              <p:cNvSpPr/>
              <p:nvPr/>
            </p:nvSpPr>
            <p:spPr>
              <a:xfrm>
                <a:off x="4674179" y="575111"/>
                <a:ext cx="418638" cy="418638"/>
              </a:xfrm>
              <a:prstGeom prst="ellipse">
                <a:avLst/>
              </a:prstGeom>
              <a:gradFill flip="none" rotWithShape="1">
                <a:gsLst>
                  <a:gs pos="0">
                    <a:srgbClr val="FF9900">
                      <a:lumMod val="88000"/>
                      <a:lumOff val="12000"/>
                    </a:srgbClr>
                  </a:gs>
                  <a:gs pos="100000">
                    <a:srgbClr val="FFCC00"/>
                  </a:gs>
                </a:gsLst>
                <a:lin ang="0" scaled="1"/>
                <a:tileRect/>
              </a:gradFill>
              <a:ln>
                <a:gradFill>
                  <a:gsLst>
                    <a:gs pos="0">
                      <a:srgbClr val="FF9900"/>
                    </a:gs>
                    <a:gs pos="100000">
                      <a:srgbClr val="FFCC00">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53" name="Straight Connector 52">
              <a:extLst>
                <a:ext uri="{FF2B5EF4-FFF2-40B4-BE49-F238E27FC236}">
                  <a16:creationId xmlns:a16="http://schemas.microsoft.com/office/drawing/2014/main" id="{CCCF36B1-C983-4D8D-A2BC-232598546795}"/>
                </a:ext>
              </a:extLst>
            </p:cNvPr>
            <p:cNvCxnSpPr>
              <a:cxnSpLocks/>
              <a:stCxn id="32" idx="4"/>
              <a:endCxn id="20" idx="5"/>
            </p:cNvCxnSpPr>
            <p:nvPr/>
          </p:nvCxnSpPr>
          <p:spPr>
            <a:xfrm flipH="1">
              <a:off x="5968604" y="1128826"/>
              <a:ext cx="4592" cy="2300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Freeform: Shape 80">
              <a:extLst>
                <a:ext uri="{FF2B5EF4-FFF2-40B4-BE49-F238E27FC236}">
                  <a16:creationId xmlns:a16="http://schemas.microsoft.com/office/drawing/2014/main" id="{DF28B970-B7D3-4943-A2E6-16F51889E37C}"/>
                </a:ext>
              </a:extLst>
            </p:cNvPr>
            <p:cNvSpPr/>
            <p:nvPr/>
          </p:nvSpPr>
          <p:spPr>
            <a:xfrm>
              <a:off x="5968604" y="3416007"/>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FECCF5FF-84C7-47BB-BCD9-02FEDF2DA590}"/>
                </a:ext>
              </a:extLst>
            </p:cNvPr>
            <p:cNvSpPr/>
            <p:nvPr/>
          </p:nvSpPr>
          <p:spPr>
            <a:xfrm>
              <a:off x="5942899" y="3393918"/>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B27476EE-CF2F-4028-90E6-07F9ADE09488}"/>
                </a:ext>
              </a:extLst>
            </p:cNvPr>
            <p:cNvSpPr/>
            <p:nvPr/>
          </p:nvSpPr>
          <p:spPr>
            <a:xfrm>
              <a:off x="5949565" y="3374865"/>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5F52D426-5001-48C3-B633-FA67C69E28CE}"/>
                </a:ext>
              </a:extLst>
            </p:cNvPr>
            <p:cNvSpPr/>
            <p:nvPr/>
          </p:nvSpPr>
          <p:spPr>
            <a:xfrm>
              <a:off x="5039688" y="5629149"/>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Graphic 108" descr="Target Audience">
              <a:extLst>
                <a:ext uri="{FF2B5EF4-FFF2-40B4-BE49-F238E27FC236}">
                  <a16:creationId xmlns:a16="http://schemas.microsoft.com/office/drawing/2014/main" id="{B1DA00F4-A65E-4D6A-BD87-835A30D069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54363" y="4851291"/>
              <a:ext cx="786337" cy="786337"/>
            </a:xfrm>
            <a:prstGeom prst="rect">
              <a:avLst/>
            </a:prstGeom>
          </p:spPr>
        </p:pic>
        <p:sp>
          <p:nvSpPr>
            <p:cNvPr id="115" name="TextBox 114">
              <a:extLst>
                <a:ext uri="{FF2B5EF4-FFF2-40B4-BE49-F238E27FC236}">
                  <a16:creationId xmlns:a16="http://schemas.microsoft.com/office/drawing/2014/main" id="{09F264B7-FAB8-4337-8D9F-01D2ABEA3A3D}"/>
                </a:ext>
              </a:extLst>
            </p:cNvPr>
            <p:cNvSpPr txBox="1"/>
            <p:nvPr/>
          </p:nvSpPr>
          <p:spPr>
            <a:xfrm>
              <a:off x="5097667" y="3816171"/>
              <a:ext cx="1700505" cy="1631216"/>
            </a:xfrm>
            <a:prstGeom prst="rect">
              <a:avLst/>
            </a:prstGeom>
            <a:noFill/>
          </p:spPr>
          <p:txBody>
            <a:bodyPr wrap="square" rtlCol="0">
              <a:spAutoFit/>
            </a:bodyPr>
            <a:lstStyle/>
            <a:p>
              <a:pPr algn="ctr">
                <a:defRPr/>
              </a:pPr>
              <a:r>
                <a:rPr kumimoji="0" lang="en-U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3 </a:t>
              </a:r>
            </a:p>
            <a:p>
              <a:pPr algn="ctr">
                <a:defRPr/>
              </a:pPr>
              <a:endParaRPr kumimoji="0" lang="en-U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algn="ctr">
                <a:defRPr/>
              </a:pPr>
              <a:r>
                <a:rPr kumimoji="0" lang="en-U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Project Management</a:t>
              </a:r>
              <a:r>
                <a:rPr lang="en-US" sz="1400" b="1" dirty="0">
                  <a:solidFill>
                    <a:prstClr val="black"/>
                  </a:solidFill>
                  <a:latin typeface="Century Gothic" panose="020B0502020202020204" pitchFamily="34" charset="0"/>
                </a:rPr>
                <a:t> </a:t>
              </a:r>
              <a:r>
                <a:rPr lang="en-US" sz="1600" b="1" dirty="0">
                  <a:solidFill>
                    <a:prstClr val="black"/>
                  </a:solidFill>
                  <a:latin typeface="Century Gothic" panose="020B0502020202020204" pitchFamily="34" charset="0"/>
                </a:rPr>
                <a:t>Bricks</a:t>
              </a:r>
              <a:endParaRPr kumimoji="0" lang="en-US"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algn="ctr">
                <a:defRPr/>
              </a:pPr>
              <a:endParaRPr lang="en-US" sz="1400" b="1" dirty="0">
                <a:solidFill>
                  <a:prstClr val="black"/>
                </a:solidFill>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pSp>
      <p:grpSp>
        <p:nvGrpSpPr>
          <p:cNvPr id="2" name="Group 1">
            <a:extLst>
              <a:ext uri="{FF2B5EF4-FFF2-40B4-BE49-F238E27FC236}">
                <a16:creationId xmlns:a16="http://schemas.microsoft.com/office/drawing/2014/main" id="{E9257BD5-7609-4C83-AD03-33FF14164024}"/>
              </a:ext>
            </a:extLst>
          </p:cNvPr>
          <p:cNvGrpSpPr/>
          <p:nvPr/>
        </p:nvGrpSpPr>
        <p:grpSpPr>
          <a:xfrm>
            <a:off x="-2283" y="359569"/>
            <a:ext cx="2208628" cy="5714698"/>
            <a:chOff x="1231952" y="400287"/>
            <a:chExt cx="2208628" cy="5714698"/>
          </a:xfrm>
        </p:grpSpPr>
        <p:sp>
          <p:nvSpPr>
            <p:cNvPr id="95" name="Oval 94">
              <a:extLst>
                <a:ext uri="{FF2B5EF4-FFF2-40B4-BE49-F238E27FC236}">
                  <a16:creationId xmlns:a16="http://schemas.microsoft.com/office/drawing/2014/main" id="{1BC12887-63DE-4338-9904-5BC6DB12E994}"/>
                </a:ext>
              </a:extLst>
            </p:cNvPr>
            <p:cNvSpPr/>
            <p:nvPr/>
          </p:nvSpPr>
          <p:spPr>
            <a:xfrm>
              <a:off x="1480949" y="6043988"/>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71133609-A0B5-4EDE-943C-F54CE0DDB654}"/>
                </a:ext>
              </a:extLst>
            </p:cNvPr>
            <p:cNvSpPr/>
            <p:nvPr/>
          </p:nvSpPr>
          <p:spPr>
            <a:xfrm>
              <a:off x="2303571" y="3809048"/>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8899EDD3-847E-47AF-8465-D234924B1AA2}"/>
                </a:ext>
              </a:extLst>
            </p:cNvPr>
            <p:cNvSpPr/>
            <p:nvPr/>
          </p:nvSpPr>
          <p:spPr>
            <a:xfrm>
              <a:off x="1231952" y="3820887"/>
              <a:ext cx="2208628" cy="2208628"/>
            </a:xfrm>
            <a:custGeom>
              <a:avLst/>
              <a:gdLst>
                <a:gd name="connsiteX0" fmla="*/ 1104314 w 2208628"/>
                <a:gd name="connsiteY0" fmla="*/ 115856 h 2208628"/>
                <a:gd name="connsiteX1" fmla="*/ 996529 w 2208628"/>
                <a:gd name="connsiteY1" fmla="*/ 223641 h 2208628"/>
                <a:gd name="connsiteX2" fmla="*/ 1104314 w 2208628"/>
                <a:gd name="connsiteY2" fmla="*/ 331426 h 2208628"/>
                <a:gd name="connsiteX3" fmla="*/ 1212099 w 2208628"/>
                <a:gd name="connsiteY3" fmla="*/ 223641 h 2208628"/>
                <a:gd name="connsiteX4" fmla="*/ 1104314 w 2208628"/>
                <a:gd name="connsiteY4" fmla="*/ 115856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15856"/>
                  </a:moveTo>
                  <a:cubicBezTo>
                    <a:pt x="1044786" y="115856"/>
                    <a:pt x="996529" y="164113"/>
                    <a:pt x="996529" y="223641"/>
                  </a:cubicBezTo>
                  <a:cubicBezTo>
                    <a:pt x="996529" y="283169"/>
                    <a:pt x="1044786" y="331426"/>
                    <a:pt x="1104314" y="331426"/>
                  </a:cubicBezTo>
                  <a:cubicBezTo>
                    <a:pt x="1163842" y="331426"/>
                    <a:pt x="1212099" y="283169"/>
                    <a:pt x="1212099" y="223641"/>
                  </a:cubicBezTo>
                  <a:cubicBezTo>
                    <a:pt x="1212099" y="164113"/>
                    <a:pt x="1163842" y="115856"/>
                    <a:pt x="1104314" y="115856"/>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33CC33">
                    <a:alpha val="49804"/>
                  </a:srgbClr>
                </a:gs>
                <a:gs pos="100000">
                  <a:srgbClr val="00FF00">
                    <a:alpha val="69804"/>
                  </a:srgbClr>
                </a:gs>
              </a:gsLst>
              <a:lin ang="0" scaled="1"/>
              <a:tileRect/>
            </a:gradFill>
            <a:ln>
              <a:gradFill>
                <a:gsLst>
                  <a:gs pos="0">
                    <a:srgbClr val="33CC33"/>
                  </a:gs>
                  <a:gs pos="100000">
                    <a:srgbClr val="00FF00">
                      <a:alpha val="0"/>
                    </a:srgbClr>
                  </a:gs>
                </a:gsLst>
                <a:lin ang="19200000" scaled="0"/>
              </a:gradFill>
            </a:ln>
            <a:effectLst>
              <a:innerShdw blurRad="317500" dir="8400000">
                <a:schemeClr val="bg1"/>
              </a:innerShdw>
              <a:reflection blurRad="6350" stA="350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2F64701E-F31D-4C6B-9219-1EE401EA8FC0}"/>
                </a:ext>
              </a:extLst>
            </p:cNvPr>
            <p:cNvGrpSpPr/>
            <p:nvPr/>
          </p:nvGrpSpPr>
          <p:grpSpPr>
            <a:xfrm>
              <a:off x="1960039" y="400287"/>
              <a:ext cx="769257" cy="769257"/>
              <a:chOff x="1742328" y="400287"/>
              <a:chExt cx="769257" cy="769257"/>
            </a:xfrm>
          </p:grpSpPr>
          <p:sp>
            <p:nvSpPr>
              <p:cNvPr id="28" name="Oval 27">
                <a:extLst>
                  <a:ext uri="{FF2B5EF4-FFF2-40B4-BE49-F238E27FC236}">
                    <a16:creationId xmlns:a16="http://schemas.microsoft.com/office/drawing/2014/main" id="{982E62F5-DD20-4F0B-BB5C-E1CB87472CE4}"/>
                  </a:ext>
                </a:extLst>
              </p:cNvPr>
              <p:cNvSpPr/>
              <p:nvPr/>
            </p:nvSpPr>
            <p:spPr>
              <a:xfrm>
                <a:off x="1742328"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34B2BBF9-0535-47F9-8B63-D311C6F9FADA}"/>
                  </a:ext>
                </a:extLst>
              </p:cNvPr>
              <p:cNvSpPr/>
              <p:nvPr/>
            </p:nvSpPr>
            <p:spPr>
              <a:xfrm>
                <a:off x="1917637" y="575111"/>
                <a:ext cx="418638" cy="418638"/>
              </a:xfrm>
              <a:prstGeom prst="ellipse">
                <a:avLst/>
              </a:prstGeom>
              <a:gradFill flip="none" rotWithShape="1">
                <a:gsLst>
                  <a:gs pos="0">
                    <a:srgbClr val="33CC33"/>
                  </a:gs>
                  <a:gs pos="100000">
                    <a:srgbClr val="00FF00"/>
                  </a:gs>
                </a:gsLst>
                <a:lin ang="0" scaled="1"/>
                <a:tileRect/>
              </a:gradFill>
              <a:ln>
                <a:gradFill>
                  <a:gsLst>
                    <a:gs pos="0">
                      <a:srgbClr val="33CC33"/>
                    </a:gs>
                    <a:gs pos="100000">
                      <a:srgbClr val="00FF00">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44" name="Straight Connector 43">
              <a:extLst>
                <a:ext uri="{FF2B5EF4-FFF2-40B4-BE49-F238E27FC236}">
                  <a16:creationId xmlns:a16="http://schemas.microsoft.com/office/drawing/2014/main" id="{B1AFB019-8DC7-4C04-9081-61E2B3AF30CF}"/>
                </a:ext>
              </a:extLst>
            </p:cNvPr>
            <p:cNvCxnSpPr>
              <a:cxnSpLocks/>
              <a:stCxn id="28" idx="4"/>
              <a:endCxn id="18" idx="5"/>
            </p:cNvCxnSpPr>
            <p:nvPr/>
          </p:nvCxnSpPr>
          <p:spPr>
            <a:xfrm flipH="1">
              <a:off x="2336266" y="1169544"/>
              <a:ext cx="8402" cy="2651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ADA01CA7-6449-460B-ACCF-C315808172CD}"/>
                </a:ext>
              </a:extLst>
            </p:cNvPr>
            <p:cNvSpPr/>
            <p:nvPr/>
          </p:nvSpPr>
          <p:spPr>
            <a:xfrm>
              <a:off x="2335118" y="3813989"/>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C33A24A7-874A-4143-807A-C35217BBCB01}"/>
                </a:ext>
              </a:extLst>
            </p:cNvPr>
            <p:cNvSpPr/>
            <p:nvPr/>
          </p:nvSpPr>
          <p:spPr>
            <a:xfrm>
              <a:off x="2309413" y="3791900"/>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653C0446-6D36-4BBD-A0FD-4716481F8107}"/>
                </a:ext>
              </a:extLst>
            </p:cNvPr>
            <p:cNvSpPr/>
            <p:nvPr/>
          </p:nvSpPr>
          <p:spPr>
            <a:xfrm>
              <a:off x="2316079" y="3772847"/>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 name="Graphic 102" descr="Daily calendar">
              <a:extLst>
                <a:ext uri="{FF2B5EF4-FFF2-40B4-BE49-F238E27FC236}">
                  <a16:creationId xmlns:a16="http://schemas.microsoft.com/office/drawing/2014/main" id="{09ADB35B-0EA8-415A-A9D1-8A24238261C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39219" y="5201766"/>
              <a:ext cx="802298" cy="802298"/>
            </a:xfrm>
            <a:prstGeom prst="rect">
              <a:avLst/>
            </a:prstGeom>
          </p:spPr>
        </p:pic>
        <p:sp>
          <p:nvSpPr>
            <p:cNvPr id="110" name="TextBox 109">
              <a:extLst>
                <a:ext uri="{FF2B5EF4-FFF2-40B4-BE49-F238E27FC236}">
                  <a16:creationId xmlns:a16="http://schemas.microsoft.com/office/drawing/2014/main" id="{30AB8D3D-0B6D-4A3E-AEA3-75150ED9E562}"/>
                </a:ext>
              </a:extLst>
            </p:cNvPr>
            <p:cNvSpPr txBox="1"/>
            <p:nvPr/>
          </p:nvSpPr>
          <p:spPr>
            <a:xfrm>
              <a:off x="1609344" y="4534522"/>
              <a:ext cx="147989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entury Gothic" panose="020B0502020202020204" pitchFamily="34" charset="0"/>
                </a:rPr>
                <a:t>I</a:t>
              </a:r>
              <a:r>
                <a:rPr kumimoji="0" lang="en-U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NTRODUCTION</a:t>
              </a:r>
            </a:p>
          </p:txBody>
        </p:sp>
      </p:grpSp>
      <p:grpSp>
        <p:nvGrpSpPr>
          <p:cNvPr id="8" name="Group 7">
            <a:extLst>
              <a:ext uri="{FF2B5EF4-FFF2-40B4-BE49-F238E27FC236}">
                <a16:creationId xmlns:a16="http://schemas.microsoft.com/office/drawing/2014/main" id="{85932965-A472-49D4-3EA5-2B55E32BCCB9}"/>
              </a:ext>
            </a:extLst>
          </p:cNvPr>
          <p:cNvGrpSpPr/>
          <p:nvPr/>
        </p:nvGrpSpPr>
        <p:grpSpPr>
          <a:xfrm>
            <a:off x="8113885" y="435429"/>
            <a:ext cx="2208628" cy="4114194"/>
            <a:chOff x="8496628" y="435429"/>
            <a:chExt cx="2208628" cy="5326454"/>
          </a:xfrm>
          <a:solidFill>
            <a:schemeClr val="accent2">
              <a:lumMod val="75000"/>
            </a:schemeClr>
          </a:solidFill>
        </p:grpSpPr>
        <p:sp>
          <p:nvSpPr>
            <p:cNvPr id="9" name="Freeform: Shape 8">
              <a:extLst>
                <a:ext uri="{FF2B5EF4-FFF2-40B4-BE49-F238E27FC236}">
                  <a16:creationId xmlns:a16="http://schemas.microsoft.com/office/drawing/2014/main" id="{16381662-1DB1-9715-399B-BBF4E97526DC}"/>
                </a:ext>
              </a:extLst>
            </p:cNvPr>
            <p:cNvSpPr/>
            <p:nvPr/>
          </p:nvSpPr>
          <p:spPr>
            <a:xfrm>
              <a:off x="9562617" y="3441238"/>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208B3652-C7FA-400C-F1F5-F43ED48C4474}"/>
                </a:ext>
              </a:extLst>
            </p:cNvPr>
            <p:cNvSpPr/>
            <p:nvPr/>
          </p:nvSpPr>
          <p:spPr>
            <a:xfrm>
              <a:off x="8496628" y="3462887"/>
              <a:ext cx="2208628" cy="2208628"/>
            </a:xfrm>
            <a:custGeom>
              <a:avLst/>
              <a:gdLst>
                <a:gd name="connsiteX0" fmla="*/ 1104314 w 2208628"/>
                <a:gd name="connsiteY0" fmla="*/ 124227 h 2208628"/>
                <a:gd name="connsiteX1" fmla="*/ 996529 w 2208628"/>
                <a:gd name="connsiteY1" fmla="*/ 232012 h 2208628"/>
                <a:gd name="connsiteX2" fmla="*/ 1104314 w 2208628"/>
                <a:gd name="connsiteY2" fmla="*/ 339797 h 2208628"/>
                <a:gd name="connsiteX3" fmla="*/ 1212099 w 2208628"/>
                <a:gd name="connsiteY3" fmla="*/ 232012 h 2208628"/>
                <a:gd name="connsiteX4" fmla="*/ 1104314 w 2208628"/>
                <a:gd name="connsiteY4" fmla="*/ 124227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24227"/>
                  </a:moveTo>
                  <a:cubicBezTo>
                    <a:pt x="1044786" y="124227"/>
                    <a:pt x="996529" y="172484"/>
                    <a:pt x="996529" y="232012"/>
                  </a:cubicBezTo>
                  <a:cubicBezTo>
                    <a:pt x="996529" y="291540"/>
                    <a:pt x="1044786" y="339797"/>
                    <a:pt x="1104314" y="339797"/>
                  </a:cubicBezTo>
                  <a:cubicBezTo>
                    <a:pt x="1163842" y="339797"/>
                    <a:pt x="1212099" y="291540"/>
                    <a:pt x="1212099" y="232012"/>
                  </a:cubicBezTo>
                  <a:cubicBezTo>
                    <a:pt x="1212099" y="172484"/>
                    <a:pt x="1163842" y="124227"/>
                    <a:pt x="1104314" y="12422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pFill/>
            <a:ln>
              <a:gradFill>
                <a:gsLst>
                  <a:gs pos="0">
                    <a:srgbClr val="FF0066"/>
                  </a:gs>
                  <a:gs pos="100000">
                    <a:srgbClr val="FF3399">
                      <a:alpha val="0"/>
                    </a:srgbClr>
                  </a:gs>
                </a:gsLst>
                <a:lin ang="19200000" scaled="0"/>
              </a:gradFill>
            </a:ln>
            <a:effectLst>
              <a:innerShdw blurRad="317500" dir="8400000">
                <a:schemeClr val="bg1"/>
              </a:innerShdw>
              <a:reflection blurRad="6350" stA="35000" endPos="90000" dir="5400000" sy="-100000" algn="bl" rotWithShape="0"/>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855973F5-F70A-4E1D-0F26-500706554A4E}"/>
                </a:ext>
              </a:extLst>
            </p:cNvPr>
            <p:cNvGrpSpPr/>
            <p:nvPr/>
          </p:nvGrpSpPr>
          <p:grpSpPr>
            <a:xfrm>
              <a:off x="9217095" y="435429"/>
              <a:ext cx="769257" cy="769257"/>
              <a:chOff x="7255412" y="400287"/>
              <a:chExt cx="769257" cy="769257"/>
            </a:xfrm>
            <a:grpFill/>
          </p:grpSpPr>
          <p:sp>
            <p:nvSpPr>
              <p:cNvPr id="27" name="Oval 26">
                <a:extLst>
                  <a:ext uri="{FF2B5EF4-FFF2-40B4-BE49-F238E27FC236}">
                    <a16:creationId xmlns:a16="http://schemas.microsoft.com/office/drawing/2014/main" id="{71BA7A76-9DB5-C448-7BDC-06FDFE4660A0}"/>
                  </a:ext>
                </a:extLst>
              </p:cNvPr>
              <p:cNvSpPr/>
              <p:nvPr/>
            </p:nvSpPr>
            <p:spPr>
              <a:xfrm>
                <a:off x="7255412" y="400287"/>
                <a:ext cx="769257" cy="769257"/>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FC30DEFB-92B7-60EF-7F8B-6EBB5FBBA061}"/>
                  </a:ext>
                </a:extLst>
              </p:cNvPr>
              <p:cNvSpPr/>
              <p:nvPr/>
            </p:nvSpPr>
            <p:spPr>
              <a:xfrm>
                <a:off x="7430721" y="575111"/>
                <a:ext cx="418638" cy="418638"/>
              </a:xfrm>
              <a:prstGeom prst="ellipse">
                <a:avLst/>
              </a:prstGeom>
              <a:grpFill/>
              <a:ln>
                <a:gradFill>
                  <a:gsLst>
                    <a:gs pos="0">
                      <a:srgbClr val="FF0066"/>
                    </a:gs>
                    <a:gs pos="100000">
                      <a:srgbClr val="FF3399">
                        <a:alpha val="0"/>
                      </a:srgbClr>
                    </a:gs>
                  </a:gsLst>
                  <a:lin ang="19200000" scaled="0"/>
                </a:gradFill>
              </a:ln>
              <a:effectLst>
                <a:innerShdw blurRad="317500" dir="8400000">
                  <a:schemeClr val="bg1"/>
                </a:innerShdw>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2" name="Straight Connector 11">
              <a:extLst>
                <a:ext uri="{FF2B5EF4-FFF2-40B4-BE49-F238E27FC236}">
                  <a16:creationId xmlns:a16="http://schemas.microsoft.com/office/drawing/2014/main" id="{53B2B612-1AF2-09F3-5723-DDEF5E8E1CC2}"/>
                </a:ext>
              </a:extLst>
            </p:cNvPr>
            <p:cNvCxnSpPr>
              <a:cxnSpLocks/>
              <a:stCxn id="27" idx="4"/>
              <a:endCxn id="10" idx="5"/>
            </p:cNvCxnSpPr>
            <p:nvPr/>
          </p:nvCxnSpPr>
          <p:spPr>
            <a:xfrm flipH="1">
              <a:off x="9600942" y="1204686"/>
              <a:ext cx="782" cy="225820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A3BD1B49-5047-6E67-C444-E141EBC803A5}"/>
                </a:ext>
              </a:extLst>
            </p:cNvPr>
            <p:cNvSpPr/>
            <p:nvPr/>
          </p:nvSpPr>
          <p:spPr>
            <a:xfrm>
              <a:off x="9594164" y="3446179"/>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F265F97D-06C5-83B5-34B9-C96E4E581FF0}"/>
                </a:ext>
              </a:extLst>
            </p:cNvPr>
            <p:cNvSpPr/>
            <p:nvPr/>
          </p:nvSpPr>
          <p:spPr>
            <a:xfrm>
              <a:off x="9568459" y="3424090"/>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A223B394-3143-17D8-008B-0AEADDACD751}"/>
                </a:ext>
              </a:extLst>
            </p:cNvPr>
            <p:cNvSpPr/>
            <p:nvPr/>
          </p:nvSpPr>
          <p:spPr>
            <a:xfrm>
              <a:off x="9575125" y="3405037"/>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D5C3DB07-D963-DC9A-DF52-0507149CBCA7}"/>
                </a:ext>
              </a:extLst>
            </p:cNvPr>
            <p:cNvSpPr/>
            <p:nvPr/>
          </p:nvSpPr>
          <p:spPr>
            <a:xfrm>
              <a:off x="8742514" y="5690886"/>
              <a:ext cx="1794737" cy="70997"/>
            </a:xfrm>
            <a:prstGeom prst="ellipse">
              <a:avLst/>
            </a:prstGeom>
            <a:gr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Graphic 16" descr="Presentation with media">
              <a:extLst>
                <a:ext uri="{FF2B5EF4-FFF2-40B4-BE49-F238E27FC236}">
                  <a16:creationId xmlns:a16="http://schemas.microsoft.com/office/drawing/2014/main" id="{218E8F3B-4C4A-E1A8-4CB6-C9432DCE9E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59823" y="4789980"/>
              <a:ext cx="914400" cy="914400"/>
            </a:xfrm>
            <a:prstGeom prst="rect">
              <a:avLst/>
            </a:prstGeom>
          </p:spPr>
        </p:pic>
        <p:sp>
          <p:nvSpPr>
            <p:cNvPr id="26" name="TextBox 25">
              <a:extLst>
                <a:ext uri="{FF2B5EF4-FFF2-40B4-BE49-F238E27FC236}">
                  <a16:creationId xmlns:a16="http://schemas.microsoft.com/office/drawing/2014/main" id="{7CD9A894-2FF1-B218-3A78-7603D9DF3686}"/>
                </a:ext>
              </a:extLst>
            </p:cNvPr>
            <p:cNvSpPr txBox="1"/>
            <p:nvPr/>
          </p:nvSpPr>
          <p:spPr>
            <a:xfrm>
              <a:off x="9004295" y="3960185"/>
              <a:ext cx="1141659" cy="677388"/>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Next Todos</a:t>
              </a:r>
            </a:p>
          </p:txBody>
        </p:sp>
      </p:grpSp>
      <p:grpSp>
        <p:nvGrpSpPr>
          <p:cNvPr id="45" name="Group 44">
            <a:extLst>
              <a:ext uri="{FF2B5EF4-FFF2-40B4-BE49-F238E27FC236}">
                <a16:creationId xmlns:a16="http://schemas.microsoft.com/office/drawing/2014/main" id="{269D0D59-21B3-460C-B7CF-A231C952C999}"/>
              </a:ext>
            </a:extLst>
          </p:cNvPr>
          <p:cNvGrpSpPr/>
          <p:nvPr/>
        </p:nvGrpSpPr>
        <p:grpSpPr>
          <a:xfrm>
            <a:off x="9895549" y="577273"/>
            <a:ext cx="2208628" cy="5720010"/>
            <a:chOff x="8496628" y="435429"/>
            <a:chExt cx="2208628" cy="5326454"/>
          </a:xfrm>
          <a:solidFill>
            <a:schemeClr val="accent6">
              <a:lumMod val="75000"/>
            </a:schemeClr>
          </a:solidFill>
        </p:grpSpPr>
        <p:sp>
          <p:nvSpPr>
            <p:cNvPr id="46" name="Freeform: Shape 45">
              <a:extLst>
                <a:ext uri="{FF2B5EF4-FFF2-40B4-BE49-F238E27FC236}">
                  <a16:creationId xmlns:a16="http://schemas.microsoft.com/office/drawing/2014/main" id="{24886492-1A03-3518-9CFA-AB06BBBF7D73}"/>
                </a:ext>
              </a:extLst>
            </p:cNvPr>
            <p:cNvSpPr/>
            <p:nvPr/>
          </p:nvSpPr>
          <p:spPr>
            <a:xfrm>
              <a:off x="9562617" y="3441238"/>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F96D90A9-B843-AC11-6784-D7EE8107A0A1}"/>
                </a:ext>
              </a:extLst>
            </p:cNvPr>
            <p:cNvSpPr/>
            <p:nvPr/>
          </p:nvSpPr>
          <p:spPr>
            <a:xfrm>
              <a:off x="8496628" y="3462887"/>
              <a:ext cx="2208628" cy="2208628"/>
            </a:xfrm>
            <a:custGeom>
              <a:avLst/>
              <a:gdLst>
                <a:gd name="connsiteX0" fmla="*/ 1104314 w 2208628"/>
                <a:gd name="connsiteY0" fmla="*/ 124227 h 2208628"/>
                <a:gd name="connsiteX1" fmla="*/ 996529 w 2208628"/>
                <a:gd name="connsiteY1" fmla="*/ 232012 h 2208628"/>
                <a:gd name="connsiteX2" fmla="*/ 1104314 w 2208628"/>
                <a:gd name="connsiteY2" fmla="*/ 339797 h 2208628"/>
                <a:gd name="connsiteX3" fmla="*/ 1212099 w 2208628"/>
                <a:gd name="connsiteY3" fmla="*/ 232012 h 2208628"/>
                <a:gd name="connsiteX4" fmla="*/ 1104314 w 2208628"/>
                <a:gd name="connsiteY4" fmla="*/ 124227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24227"/>
                  </a:moveTo>
                  <a:cubicBezTo>
                    <a:pt x="1044786" y="124227"/>
                    <a:pt x="996529" y="172484"/>
                    <a:pt x="996529" y="232012"/>
                  </a:cubicBezTo>
                  <a:cubicBezTo>
                    <a:pt x="996529" y="291540"/>
                    <a:pt x="1044786" y="339797"/>
                    <a:pt x="1104314" y="339797"/>
                  </a:cubicBezTo>
                  <a:cubicBezTo>
                    <a:pt x="1163842" y="339797"/>
                    <a:pt x="1212099" y="291540"/>
                    <a:pt x="1212099" y="232012"/>
                  </a:cubicBezTo>
                  <a:cubicBezTo>
                    <a:pt x="1212099" y="172484"/>
                    <a:pt x="1163842" y="124227"/>
                    <a:pt x="1104314" y="12422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pFill/>
            <a:ln>
              <a:gradFill>
                <a:gsLst>
                  <a:gs pos="0">
                    <a:srgbClr val="FF0066"/>
                  </a:gs>
                  <a:gs pos="100000">
                    <a:srgbClr val="FF3399">
                      <a:alpha val="0"/>
                    </a:srgbClr>
                  </a:gs>
                </a:gsLst>
                <a:lin ang="19200000" scaled="0"/>
              </a:gradFill>
            </a:ln>
            <a:effectLst>
              <a:innerShdw blurRad="317500" dir="8400000">
                <a:schemeClr val="bg1"/>
              </a:innerShdw>
              <a:reflection blurRad="6350" stA="35000" endPos="90000" dir="5400000" sy="-100000" algn="bl" rotWithShape="0"/>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7579A6DC-29CA-F286-61ED-77AFE3BE9E23}"/>
                </a:ext>
              </a:extLst>
            </p:cNvPr>
            <p:cNvGrpSpPr/>
            <p:nvPr/>
          </p:nvGrpSpPr>
          <p:grpSpPr>
            <a:xfrm>
              <a:off x="9217095" y="435429"/>
              <a:ext cx="769257" cy="769257"/>
              <a:chOff x="7255412" y="400287"/>
              <a:chExt cx="769257" cy="769257"/>
            </a:xfrm>
            <a:grpFill/>
          </p:grpSpPr>
          <p:sp>
            <p:nvSpPr>
              <p:cNvPr id="60" name="Oval 59">
                <a:extLst>
                  <a:ext uri="{FF2B5EF4-FFF2-40B4-BE49-F238E27FC236}">
                    <a16:creationId xmlns:a16="http://schemas.microsoft.com/office/drawing/2014/main" id="{44B9DB4B-51E9-95C8-8176-FBE990EB06DF}"/>
                  </a:ext>
                </a:extLst>
              </p:cNvPr>
              <p:cNvSpPr/>
              <p:nvPr/>
            </p:nvSpPr>
            <p:spPr>
              <a:xfrm>
                <a:off x="7255412" y="400287"/>
                <a:ext cx="769257" cy="769257"/>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25138C35-F762-6255-1879-595850EB9819}"/>
                  </a:ext>
                </a:extLst>
              </p:cNvPr>
              <p:cNvSpPr/>
              <p:nvPr/>
            </p:nvSpPr>
            <p:spPr>
              <a:xfrm>
                <a:off x="7430721" y="575111"/>
                <a:ext cx="418638" cy="418638"/>
              </a:xfrm>
              <a:prstGeom prst="ellipse">
                <a:avLst/>
              </a:prstGeom>
              <a:grpFill/>
              <a:ln>
                <a:gradFill>
                  <a:gsLst>
                    <a:gs pos="0">
                      <a:srgbClr val="FF0066"/>
                    </a:gs>
                    <a:gs pos="100000">
                      <a:srgbClr val="FF3399">
                        <a:alpha val="0"/>
                      </a:srgbClr>
                    </a:gs>
                  </a:gsLst>
                  <a:lin ang="19200000" scaled="0"/>
                </a:gradFill>
              </a:ln>
              <a:effectLst>
                <a:innerShdw blurRad="317500" dir="8400000">
                  <a:schemeClr val="bg1"/>
                </a:innerShdw>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50" name="Straight Connector 49">
              <a:extLst>
                <a:ext uri="{FF2B5EF4-FFF2-40B4-BE49-F238E27FC236}">
                  <a16:creationId xmlns:a16="http://schemas.microsoft.com/office/drawing/2014/main" id="{9CCCE3DD-6671-3109-3A0C-99D122A056F6}"/>
                </a:ext>
              </a:extLst>
            </p:cNvPr>
            <p:cNvCxnSpPr>
              <a:cxnSpLocks/>
              <a:stCxn id="60" idx="4"/>
              <a:endCxn id="47" idx="5"/>
            </p:cNvCxnSpPr>
            <p:nvPr/>
          </p:nvCxnSpPr>
          <p:spPr>
            <a:xfrm flipH="1">
              <a:off x="9600942" y="1204686"/>
              <a:ext cx="782" cy="225820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Freeform: Shape 50">
              <a:extLst>
                <a:ext uri="{FF2B5EF4-FFF2-40B4-BE49-F238E27FC236}">
                  <a16:creationId xmlns:a16="http://schemas.microsoft.com/office/drawing/2014/main" id="{418C27E7-8238-8716-27DC-59DD329CD6B9}"/>
                </a:ext>
              </a:extLst>
            </p:cNvPr>
            <p:cNvSpPr/>
            <p:nvPr/>
          </p:nvSpPr>
          <p:spPr>
            <a:xfrm>
              <a:off x="9594164" y="3446179"/>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46704DD7-634C-6D0B-E266-98118FDEFE34}"/>
                </a:ext>
              </a:extLst>
            </p:cNvPr>
            <p:cNvSpPr/>
            <p:nvPr/>
          </p:nvSpPr>
          <p:spPr>
            <a:xfrm>
              <a:off x="9568459" y="3424090"/>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E300AB2B-A954-96A4-5598-A01EA3815912}"/>
                </a:ext>
              </a:extLst>
            </p:cNvPr>
            <p:cNvSpPr/>
            <p:nvPr/>
          </p:nvSpPr>
          <p:spPr>
            <a:xfrm>
              <a:off x="9575125" y="3405037"/>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238DB131-F55C-C37A-70E1-1A780553FEC2}"/>
                </a:ext>
              </a:extLst>
            </p:cNvPr>
            <p:cNvSpPr/>
            <p:nvPr/>
          </p:nvSpPr>
          <p:spPr>
            <a:xfrm>
              <a:off x="8742514" y="5690886"/>
              <a:ext cx="1794737" cy="70997"/>
            </a:xfrm>
            <a:prstGeom prst="ellipse">
              <a:avLst/>
            </a:prstGeom>
            <a:gr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7" name="Graphic 56" descr="Presentation with media">
              <a:extLst>
                <a:ext uri="{FF2B5EF4-FFF2-40B4-BE49-F238E27FC236}">
                  <a16:creationId xmlns:a16="http://schemas.microsoft.com/office/drawing/2014/main" id="{EE2E0AB5-7341-115D-D9B4-1DA4B52F130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159823" y="4789980"/>
              <a:ext cx="914400" cy="914400"/>
            </a:xfrm>
            <a:prstGeom prst="rect">
              <a:avLst/>
            </a:prstGeom>
          </p:spPr>
        </p:pic>
        <p:sp>
          <p:nvSpPr>
            <p:cNvPr id="58" name="TextBox 57">
              <a:extLst>
                <a:ext uri="{FF2B5EF4-FFF2-40B4-BE49-F238E27FC236}">
                  <a16:creationId xmlns:a16="http://schemas.microsoft.com/office/drawing/2014/main" id="{1DF890EB-F368-B30B-9BA2-FFFD6BC61CA3}"/>
                </a:ext>
              </a:extLst>
            </p:cNvPr>
            <p:cNvSpPr txBox="1"/>
            <p:nvPr/>
          </p:nvSpPr>
          <p:spPr>
            <a:xfrm>
              <a:off x="8881667" y="3960185"/>
              <a:ext cx="1386919" cy="487221"/>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entury Gothic" panose="020B0502020202020204" pitchFamily="34" charset="0"/>
                </a:rPr>
                <a:t>7</a:t>
              </a:r>
              <a:endParaRPr kumimoji="0" lang="en-U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STC Concepts</a:t>
              </a:r>
            </a:p>
          </p:txBody>
        </p:sp>
      </p:grpSp>
    </p:spTree>
    <p:extLst>
      <p:ext uri="{BB962C8B-B14F-4D97-AF65-F5344CB8AC3E}">
        <p14:creationId xmlns:p14="http://schemas.microsoft.com/office/powerpoint/2010/main" val="64832504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29000" fill="hold" nodeType="click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200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28000" fill="hold" nodeType="clickEffect" p14:presetBounceEnd="44000">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14:bounceEnd="44000">
                                          <p:cBhvr additive="base">
                                            <p:cTn id="13" dur="2000" fill="hold"/>
                                            <p:tgtEl>
                                              <p:spTgt spid="3"/>
                                            </p:tgtEl>
                                            <p:attrNameLst>
                                              <p:attrName>ppt_x</p:attrName>
                                            </p:attrNameLst>
                                          </p:cBhvr>
                                          <p:tavLst>
                                            <p:tav tm="0">
                                              <p:val>
                                                <p:strVal val="0-#ppt_w/2"/>
                                              </p:val>
                                            </p:tav>
                                            <p:tav tm="100000">
                                              <p:val>
                                                <p:strVal val="#ppt_x"/>
                                              </p:val>
                                            </p:tav>
                                          </p:tavLst>
                                        </p:anim>
                                        <p:anim calcmode="lin" valueType="num" p14:bounceEnd="44000">
                                          <p:cBhvr additive="base">
                                            <p:cTn id="14" dur="2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28000" fill="hold" nodeType="clickEffect" p14:presetBounceEnd="44000">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14:bounceEnd="44000">
                                          <p:cBhvr additive="base">
                                            <p:cTn id="19" dur="2000" fill="hold"/>
                                            <p:tgtEl>
                                              <p:spTgt spid="4"/>
                                            </p:tgtEl>
                                            <p:attrNameLst>
                                              <p:attrName>ppt_x</p:attrName>
                                            </p:attrNameLst>
                                          </p:cBhvr>
                                          <p:tavLst>
                                            <p:tav tm="0">
                                              <p:val>
                                                <p:strVal val="0-#ppt_w/2"/>
                                              </p:val>
                                            </p:tav>
                                            <p:tav tm="100000">
                                              <p:val>
                                                <p:strVal val="#ppt_x"/>
                                              </p:val>
                                            </p:tav>
                                          </p:tavLst>
                                        </p:anim>
                                        <p:anim calcmode="lin" valueType="num" p14:bounceEnd="44000">
                                          <p:cBhvr additive="base">
                                            <p:cTn id="20" dur="2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accel="28000" fill="hold" nodeType="clickEffect" p14:presetBounceEnd="44000">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14:bounceEnd="44000">
                                          <p:cBhvr additive="base">
                                            <p:cTn id="25" dur="2000" fill="hold"/>
                                            <p:tgtEl>
                                              <p:spTgt spid="5"/>
                                            </p:tgtEl>
                                            <p:attrNameLst>
                                              <p:attrName>ppt_x</p:attrName>
                                            </p:attrNameLst>
                                          </p:cBhvr>
                                          <p:tavLst>
                                            <p:tav tm="0">
                                              <p:val>
                                                <p:strVal val="1+#ppt_w/2"/>
                                              </p:val>
                                            </p:tav>
                                            <p:tav tm="100000">
                                              <p:val>
                                                <p:strVal val="#ppt_x"/>
                                              </p:val>
                                            </p:tav>
                                          </p:tavLst>
                                        </p:anim>
                                        <p:anim calcmode="lin" valueType="num" p14:bounceEnd="44000">
                                          <p:cBhvr additive="base">
                                            <p:cTn id="26" dur="2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accel="28000" fill="hold" nodeType="clickEffect" p14:presetBounceEnd="44000">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14:bounceEnd="44000">
                                          <p:cBhvr additive="base">
                                            <p:cTn id="31" dur="20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32" dur="2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accel="28000" fill="hold" nodeType="clickEffect" p14:presetBounceEnd="44000">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14:bounceEnd="44000">
                                          <p:cBhvr additive="base">
                                            <p:cTn id="37" dur="2000" fill="hold"/>
                                            <p:tgtEl>
                                              <p:spTgt spid="8"/>
                                            </p:tgtEl>
                                            <p:attrNameLst>
                                              <p:attrName>ppt_x</p:attrName>
                                            </p:attrNameLst>
                                          </p:cBhvr>
                                          <p:tavLst>
                                            <p:tav tm="0">
                                              <p:val>
                                                <p:strVal val="1+#ppt_w/2"/>
                                              </p:val>
                                            </p:tav>
                                            <p:tav tm="100000">
                                              <p:val>
                                                <p:strVal val="#ppt_x"/>
                                              </p:val>
                                            </p:tav>
                                          </p:tavLst>
                                        </p:anim>
                                        <p:anim calcmode="lin" valueType="num" p14:bounceEnd="44000">
                                          <p:cBhvr additive="base">
                                            <p:cTn id="38" dur="2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accel="28000" fill="hold" nodeType="clickEffect" p14:presetBounceEnd="44000">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14:bounceEnd="44000">
                                          <p:cBhvr additive="base">
                                            <p:cTn id="43" dur="2000" fill="hold"/>
                                            <p:tgtEl>
                                              <p:spTgt spid="45"/>
                                            </p:tgtEl>
                                            <p:attrNameLst>
                                              <p:attrName>ppt_x</p:attrName>
                                            </p:attrNameLst>
                                          </p:cBhvr>
                                          <p:tavLst>
                                            <p:tav tm="0">
                                              <p:val>
                                                <p:strVal val="1+#ppt_w/2"/>
                                              </p:val>
                                            </p:tav>
                                            <p:tav tm="100000">
                                              <p:val>
                                                <p:strVal val="#ppt_x"/>
                                              </p:val>
                                            </p:tav>
                                          </p:tavLst>
                                        </p:anim>
                                        <p:anim calcmode="lin" valueType="num" p14:bounceEnd="44000">
                                          <p:cBhvr additive="base">
                                            <p:cTn id="44" dur="20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29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0-#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2800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2000" fill="hold"/>
                                            <p:tgtEl>
                                              <p:spTgt spid="3"/>
                                            </p:tgtEl>
                                            <p:attrNameLst>
                                              <p:attrName>ppt_x</p:attrName>
                                            </p:attrNameLst>
                                          </p:cBhvr>
                                          <p:tavLst>
                                            <p:tav tm="0">
                                              <p:val>
                                                <p:strVal val="0-#ppt_w/2"/>
                                              </p:val>
                                            </p:tav>
                                            <p:tav tm="100000">
                                              <p:val>
                                                <p:strVal val="#ppt_x"/>
                                              </p:val>
                                            </p:tav>
                                          </p:tavLst>
                                        </p:anim>
                                        <p:anim calcmode="lin" valueType="num">
                                          <p:cBhvr additive="base">
                                            <p:cTn id="14" dur="2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2800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2000" fill="hold"/>
                                            <p:tgtEl>
                                              <p:spTgt spid="4"/>
                                            </p:tgtEl>
                                            <p:attrNameLst>
                                              <p:attrName>ppt_x</p:attrName>
                                            </p:attrNameLst>
                                          </p:cBhvr>
                                          <p:tavLst>
                                            <p:tav tm="0">
                                              <p:val>
                                                <p:strVal val="0-#ppt_w/2"/>
                                              </p:val>
                                            </p:tav>
                                            <p:tav tm="100000">
                                              <p:val>
                                                <p:strVal val="#ppt_x"/>
                                              </p:val>
                                            </p:tav>
                                          </p:tavLst>
                                        </p:anim>
                                        <p:anim calcmode="lin" valueType="num">
                                          <p:cBhvr additive="base">
                                            <p:cTn id="20" dur="2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accel="2800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2000" fill="hold"/>
                                            <p:tgtEl>
                                              <p:spTgt spid="5"/>
                                            </p:tgtEl>
                                            <p:attrNameLst>
                                              <p:attrName>ppt_x</p:attrName>
                                            </p:attrNameLst>
                                          </p:cBhvr>
                                          <p:tavLst>
                                            <p:tav tm="0">
                                              <p:val>
                                                <p:strVal val="1+#ppt_w/2"/>
                                              </p:val>
                                            </p:tav>
                                            <p:tav tm="100000">
                                              <p:val>
                                                <p:strVal val="#ppt_x"/>
                                              </p:val>
                                            </p:tav>
                                          </p:tavLst>
                                        </p:anim>
                                        <p:anim calcmode="lin" valueType="num">
                                          <p:cBhvr additive="base">
                                            <p:cTn id="26" dur="2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accel="2800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2000" fill="hold"/>
                                            <p:tgtEl>
                                              <p:spTgt spid="6"/>
                                            </p:tgtEl>
                                            <p:attrNameLst>
                                              <p:attrName>ppt_x</p:attrName>
                                            </p:attrNameLst>
                                          </p:cBhvr>
                                          <p:tavLst>
                                            <p:tav tm="0">
                                              <p:val>
                                                <p:strVal val="1+#ppt_w/2"/>
                                              </p:val>
                                            </p:tav>
                                            <p:tav tm="100000">
                                              <p:val>
                                                <p:strVal val="#ppt_x"/>
                                              </p:val>
                                            </p:tav>
                                          </p:tavLst>
                                        </p:anim>
                                        <p:anim calcmode="lin" valueType="num">
                                          <p:cBhvr additive="base">
                                            <p:cTn id="32" dur="2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accel="2800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2000" fill="hold"/>
                                            <p:tgtEl>
                                              <p:spTgt spid="8"/>
                                            </p:tgtEl>
                                            <p:attrNameLst>
                                              <p:attrName>ppt_x</p:attrName>
                                            </p:attrNameLst>
                                          </p:cBhvr>
                                          <p:tavLst>
                                            <p:tav tm="0">
                                              <p:val>
                                                <p:strVal val="1+#ppt_w/2"/>
                                              </p:val>
                                            </p:tav>
                                            <p:tav tm="100000">
                                              <p:val>
                                                <p:strVal val="#ppt_x"/>
                                              </p:val>
                                            </p:tav>
                                          </p:tavLst>
                                        </p:anim>
                                        <p:anim calcmode="lin" valueType="num">
                                          <p:cBhvr additive="base">
                                            <p:cTn id="38" dur="2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accel="2800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2000" fill="hold"/>
                                            <p:tgtEl>
                                              <p:spTgt spid="45"/>
                                            </p:tgtEl>
                                            <p:attrNameLst>
                                              <p:attrName>ppt_x</p:attrName>
                                            </p:attrNameLst>
                                          </p:cBhvr>
                                          <p:tavLst>
                                            <p:tav tm="0">
                                              <p:val>
                                                <p:strVal val="1+#ppt_w/2"/>
                                              </p:val>
                                            </p:tav>
                                            <p:tav tm="100000">
                                              <p:val>
                                                <p:strVal val="#ppt_x"/>
                                              </p:val>
                                            </p:tav>
                                          </p:tavLst>
                                        </p:anim>
                                        <p:anim calcmode="lin" valueType="num">
                                          <p:cBhvr additive="base">
                                            <p:cTn id="44" dur="20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D342177-3F06-2267-796D-24C3DBE133E4}"/>
              </a:ext>
            </a:extLst>
          </p:cNvPr>
          <p:cNvSpPr/>
          <p:nvPr/>
        </p:nvSpPr>
        <p:spPr>
          <a:xfrm>
            <a:off x="-904645" y="-314348"/>
            <a:ext cx="2188569" cy="1816461"/>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CECEF85E-0E59-6357-49DB-798F8F3DEE01}"/>
              </a:ext>
            </a:extLst>
          </p:cNvPr>
          <p:cNvSpPr/>
          <p:nvPr/>
        </p:nvSpPr>
        <p:spPr>
          <a:xfrm>
            <a:off x="189640" y="353897"/>
            <a:ext cx="622283" cy="5722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C7F5E9D-5C96-4FC5-929E-869488850961}"/>
              </a:ext>
            </a:extLst>
          </p:cNvPr>
          <p:cNvSpPr/>
          <p:nvPr/>
        </p:nvSpPr>
        <p:spPr>
          <a:xfrm>
            <a:off x="0" y="2961986"/>
            <a:ext cx="3022302" cy="1239078"/>
          </a:xfrm>
          <a:custGeom>
            <a:avLst/>
            <a:gdLst>
              <a:gd name="connsiteX0" fmla="*/ 0 w 3022302"/>
              <a:gd name="connsiteY0" fmla="*/ 0 h 1239078"/>
              <a:gd name="connsiteX1" fmla="*/ 2687635 w 3022302"/>
              <a:gd name="connsiteY1" fmla="*/ 0 h 1239078"/>
              <a:gd name="connsiteX2" fmla="*/ 3022302 w 3022302"/>
              <a:gd name="connsiteY2" fmla="*/ 619539 h 1239078"/>
              <a:gd name="connsiteX3" fmla="*/ 2687635 w 3022302"/>
              <a:gd name="connsiteY3" fmla="*/ 1239078 h 1239078"/>
              <a:gd name="connsiteX4" fmla="*/ 0 w 3022302"/>
              <a:gd name="connsiteY4" fmla="*/ 1239078 h 1239078"/>
              <a:gd name="connsiteX5" fmla="*/ 0 w 3022302"/>
              <a:gd name="connsiteY5" fmla="*/ 0 h 123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302" h="1239078">
                <a:moveTo>
                  <a:pt x="0" y="0"/>
                </a:moveTo>
                <a:lnTo>
                  <a:pt x="2687635" y="0"/>
                </a:lnTo>
                <a:lnTo>
                  <a:pt x="3022302" y="619539"/>
                </a:lnTo>
                <a:lnTo>
                  <a:pt x="2687635" y="1239078"/>
                </a:lnTo>
                <a:lnTo>
                  <a:pt x="0" y="1239078"/>
                </a:lnTo>
                <a:lnTo>
                  <a:pt x="0" y="0"/>
                </a:lnTo>
                <a:close/>
              </a:path>
            </a:pathLst>
          </a:custGeom>
          <a:solidFill>
            <a:srgbClr val="1B6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274FAF3B-19DF-46C0-8E89-E1628E8CB073}"/>
              </a:ext>
            </a:extLst>
          </p:cNvPr>
          <p:cNvSpPr/>
          <p:nvPr/>
        </p:nvSpPr>
        <p:spPr>
          <a:xfrm>
            <a:off x="2819352" y="2961986"/>
            <a:ext cx="2188569" cy="1239078"/>
          </a:xfrm>
          <a:custGeom>
            <a:avLst/>
            <a:gdLst>
              <a:gd name="connsiteX0" fmla="*/ 0 w 2188569"/>
              <a:gd name="connsiteY0" fmla="*/ 0 h 1239078"/>
              <a:gd name="connsiteX1" fmla="*/ 1853902 w 2188569"/>
              <a:gd name="connsiteY1" fmla="*/ 0 h 1239078"/>
              <a:gd name="connsiteX2" fmla="*/ 2188569 w 2188569"/>
              <a:gd name="connsiteY2" fmla="*/ 619539 h 1239078"/>
              <a:gd name="connsiteX3" fmla="*/ 1853902 w 2188569"/>
              <a:gd name="connsiteY3" fmla="*/ 1239078 h 1239078"/>
              <a:gd name="connsiteX4" fmla="*/ 0 w 2188569"/>
              <a:gd name="connsiteY4" fmla="*/ 1239078 h 1239078"/>
              <a:gd name="connsiteX5" fmla="*/ 334667 w 2188569"/>
              <a:gd name="connsiteY5" fmla="*/ 619539 h 1239078"/>
              <a:gd name="connsiteX6" fmla="*/ 0 w 2188569"/>
              <a:gd name="connsiteY6" fmla="*/ 0 h 123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8569" h="1239078">
                <a:moveTo>
                  <a:pt x="0" y="0"/>
                </a:moveTo>
                <a:lnTo>
                  <a:pt x="1853902" y="0"/>
                </a:lnTo>
                <a:lnTo>
                  <a:pt x="2188569" y="619539"/>
                </a:lnTo>
                <a:lnTo>
                  <a:pt x="1853902" y="1239078"/>
                </a:lnTo>
                <a:lnTo>
                  <a:pt x="0" y="1239078"/>
                </a:lnTo>
                <a:lnTo>
                  <a:pt x="334667" y="619539"/>
                </a:lnTo>
                <a:lnTo>
                  <a:pt x="0" y="0"/>
                </a:lnTo>
                <a:close/>
              </a:path>
            </a:pathLst>
          </a:custGeom>
          <a:solidFill>
            <a:srgbClr val="218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1ACF1636-BA7C-4F94-93B5-AE3E2558F894}"/>
              </a:ext>
            </a:extLst>
          </p:cNvPr>
          <p:cNvSpPr/>
          <p:nvPr/>
        </p:nvSpPr>
        <p:spPr>
          <a:xfrm>
            <a:off x="4804970" y="2961986"/>
            <a:ext cx="2188569" cy="1239078"/>
          </a:xfrm>
          <a:custGeom>
            <a:avLst/>
            <a:gdLst>
              <a:gd name="connsiteX0" fmla="*/ 0 w 2188569"/>
              <a:gd name="connsiteY0" fmla="*/ 0 h 1239078"/>
              <a:gd name="connsiteX1" fmla="*/ 1853902 w 2188569"/>
              <a:gd name="connsiteY1" fmla="*/ 0 h 1239078"/>
              <a:gd name="connsiteX2" fmla="*/ 2188569 w 2188569"/>
              <a:gd name="connsiteY2" fmla="*/ 619539 h 1239078"/>
              <a:gd name="connsiteX3" fmla="*/ 1853902 w 2188569"/>
              <a:gd name="connsiteY3" fmla="*/ 1239078 h 1239078"/>
              <a:gd name="connsiteX4" fmla="*/ 0 w 2188569"/>
              <a:gd name="connsiteY4" fmla="*/ 1239078 h 1239078"/>
              <a:gd name="connsiteX5" fmla="*/ 334667 w 2188569"/>
              <a:gd name="connsiteY5" fmla="*/ 619539 h 1239078"/>
              <a:gd name="connsiteX6" fmla="*/ 0 w 2188569"/>
              <a:gd name="connsiteY6" fmla="*/ 0 h 123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8569" h="1239078">
                <a:moveTo>
                  <a:pt x="0" y="0"/>
                </a:moveTo>
                <a:lnTo>
                  <a:pt x="1853902" y="0"/>
                </a:lnTo>
                <a:lnTo>
                  <a:pt x="2188569" y="619539"/>
                </a:lnTo>
                <a:lnTo>
                  <a:pt x="1853902" y="1239078"/>
                </a:lnTo>
                <a:lnTo>
                  <a:pt x="0" y="1239078"/>
                </a:lnTo>
                <a:lnTo>
                  <a:pt x="334667" y="619539"/>
                </a:lnTo>
                <a:lnTo>
                  <a:pt x="0" y="0"/>
                </a:lnTo>
                <a:close/>
              </a:path>
            </a:pathLst>
          </a:custGeom>
          <a:solidFill>
            <a:srgbClr val="49B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D52F4AA-590A-4F24-9915-89F0552BD04B}"/>
              </a:ext>
            </a:extLst>
          </p:cNvPr>
          <p:cNvSpPr/>
          <p:nvPr/>
        </p:nvSpPr>
        <p:spPr>
          <a:xfrm>
            <a:off x="6790588" y="2961986"/>
            <a:ext cx="2188569" cy="1239078"/>
          </a:xfrm>
          <a:custGeom>
            <a:avLst/>
            <a:gdLst>
              <a:gd name="connsiteX0" fmla="*/ 0 w 2188569"/>
              <a:gd name="connsiteY0" fmla="*/ 0 h 1239078"/>
              <a:gd name="connsiteX1" fmla="*/ 1853902 w 2188569"/>
              <a:gd name="connsiteY1" fmla="*/ 0 h 1239078"/>
              <a:gd name="connsiteX2" fmla="*/ 2188569 w 2188569"/>
              <a:gd name="connsiteY2" fmla="*/ 619539 h 1239078"/>
              <a:gd name="connsiteX3" fmla="*/ 1853902 w 2188569"/>
              <a:gd name="connsiteY3" fmla="*/ 1239078 h 1239078"/>
              <a:gd name="connsiteX4" fmla="*/ 0 w 2188569"/>
              <a:gd name="connsiteY4" fmla="*/ 1239078 h 1239078"/>
              <a:gd name="connsiteX5" fmla="*/ 334667 w 2188569"/>
              <a:gd name="connsiteY5" fmla="*/ 619539 h 1239078"/>
              <a:gd name="connsiteX6" fmla="*/ 0 w 2188569"/>
              <a:gd name="connsiteY6" fmla="*/ 0 h 123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8569" h="1239078">
                <a:moveTo>
                  <a:pt x="0" y="0"/>
                </a:moveTo>
                <a:lnTo>
                  <a:pt x="1853902" y="0"/>
                </a:lnTo>
                <a:lnTo>
                  <a:pt x="2188569" y="619539"/>
                </a:lnTo>
                <a:lnTo>
                  <a:pt x="1853902" y="1239078"/>
                </a:lnTo>
                <a:lnTo>
                  <a:pt x="0" y="1239078"/>
                </a:lnTo>
                <a:lnTo>
                  <a:pt x="334667" y="619539"/>
                </a:lnTo>
                <a:lnTo>
                  <a:pt x="0" y="0"/>
                </a:lnTo>
                <a:close/>
              </a:path>
            </a:pathLst>
          </a:custGeom>
          <a:solidFill>
            <a:srgbClr val="60C5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337497BE-73E9-4C41-B332-3F67AE6038FE}"/>
              </a:ext>
            </a:extLst>
          </p:cNvPr>
          <p:cNvSpPr/>
          <p:nvPr/>
        </p:nvSpPr>
        <p:spPr>
          <a:xfrm>
            <a:off x="8776206" y="2961986"/>
            <a:ext cx="3415795" cy="1239078"/>
          </a:xfrm>
          <a:custGeom>
            <a:avLst/>
            <a:gdLst>
              <a:gd name="connsiteX0" fmla="*/ 0 w 3415795"/>
              <a:gd name="connsiteY0" fmla="*/ 0 h 1239078"/>
              <a:gd name="connsiteX1" fmla="*/ 3415795 w 3415795"/>
              <a:gd name="connsiteY1" fmla="*/ 0 h 1239078"/>
              <a:gd name="connsiteX2" fmla="*/ 3415795 w 3415795"/>
              <a:gd name="connsiteY2" fmla="*/ 1239078 h 1239078"/>
              <a:gd name="connsiteX3" fmla="*/ 0 w 3415795"/>
              <a:gd name="connsiteY3" fmla="*/ 1239078 h 1239078"/>
              <a:gd name="connsiteX4" fmla="*/ 334667 w 3415795"/>
              <a:gd name="connsiteY4" fmla="*/ 619539 h 1239078"/>
              <a:gd name="connsiteX5" fmla="*/ 0 w 3415795"/>
              <a:gd name="connsiteY5" fmla="*/ 0 h 123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5795" h="1239078">
                <a:moveTo>
                  <a:pt x="0" y="0"/>
                </a:moveTo>
                <a:lnTo>
                  <a:pt x="3415795" y="0"/>
                </a:lnTo>
                <a:lnTo>
                  <a:pt x="3415795" y="1239078"/>
                </a:lnTo>
                <a:lnTo>
                  <a:pt x="0" y="1239078"/>
                </a:lnTo>
                <a:lnTo>
                  <a:pt x="334667" y="619539"/>
                </a:lnTo>
                <a:lnTo>
                  <a:pt x="0" y="0"/>
                </a:lnTo>
                <a:close/>
              </a:path>
            </a:pathLst>
          </a:custGeom>
          <a:solidFill>
            <a:srgbClr val="00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Graphic 30" descr="Crawl">
            <a:extLst>
              <a:ext uri="{FF2B5EF4-FFF2-40B4-BE49-F238E27FC236}">
                <a16:creationId xmlns:a16="http://schemas.microsoft.com/office/drawing/2014/main" id="{97AC47B0-42E8-4D21-BE7F-ABEBD2DE20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4193" y="2377026"/>
            <a:ext cx="1400882" cy="1400882"/>
          </a:xfrm>
          <a:prstGeom prst="rect">
            <a:avLst/>
          </a:prstGeom>
        </p:spPr>
      </p:pic>
      <p:pic>
        <p:nvPicPr>
          <p:cNvPr id="33" name="Graphic 32" descr="Walk">
            <a:extLst>
              <a:ext uri="{FF2B5EF4-FFF2-40B4-BE49-F238E27FC236}">
                <a16:creationId xmlns:a16="http://schemas.microsoft.com/office/drawing/2014/main" id="{DCDCF65B-3F3A-480B-BB76-B877BECE56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67813" y="2262470"/>
            <a:ext cx="1399032" cy="1399032"/>
          </a:xfrm>
          <a:prstGeom prst="rect">
            <a:avLst/>
          </a:prstGeom>
        </p:spPr>
      </p:pic>
      <p:pic>
        <p:nvPicPr>
          <p:cNvPr id="35" name="Graphic 34" descr="Run">
            <a:extLst>
              <a:ext uri="{FF2B5EF4-FFF2-40B4-BE49-F238E27FC236}">
                <a16:creationId xmlns:a16="http://schemas.microsoft.com/office/drawing/2014/main" id="{9B443330-287F-4BE7-8A0B-3F11DEE4EE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91164" y="2262470"/>
            <a:ext cx="1399032" cy="1399032"/>
          </a:xfrm>
          <a:prstGeom prst="rect">
            <a:avLst/>
          </a:prstGeom>
        </p:spPr>
      </p:pic>
      <p:sp>
        <p:nvSpPr>
          <p:cNvPr id="39" name="Oval 38">
            <a:extLst>
              <a:ext uri="{FF2B5EF4-FFF2-40B4-BE49-F238E27FC236}">
                <a16:creationId xmlns:a16="http://schemas.microsoft.com/office/drawing/2014/main" id="{1FD852C7-9698-4955-BDDF-6B50F4AEED4B}"/>
              </a:ext>
            </a:extLst>
          </p:cNvPr>
          <p:cNvSpPr/>
          <p:nvPr/>
        </p:nvSpPr>
        <p:spPr>
          <a:xfrm>
            <a:off x="1" y="3272268"/>
            <a:ext cx="2943494" cy="359484"/>
          </a:xfrm>
          <a:prstGeom prst="ellipse">
            <a:avLst/>
          </a:prstGeom>
          <a:gradFill flip="none" rotWithShape="1">
            <a:gsLst>
              <a:gs pos="17000">
                <a:schemeClr val="tx1">
                  <a:alpha val="55000"/>
                </a:schemeClr>
              </a:gs>
              <a:gs pos="100000">
                <a:srgbClr val="1B6893">
                  <a:alpha val="0"/>
                </a:srgbClr>
              </a:gs>
            </a:gsLst>
            <a:path path="circle">
              <a:fillToRect l="50000" t="50000" r="50000" b="50000"/>
            </a:path>
            <a:tileRect/>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33B69EE3-7BC2-4E4C-A512-7568039845C5}"/>
              </a:ext>
            </a:extLst>
          </p:cNvPr>
          <p:cNvSpPr/>
          <p:nvPr/>
        </p:nvSpPr>
        <p:spPr>
          <a:xfrm>
            <a:off x="2995711" y="3330582"/>
            <a:ext cx="1902160" cy="359484"/>
          </a:xfrm>
          <a:prstGeom prst="ellipse">
            <a:avLst/>
          </a:prstGeom>
          <a:gradFill flip="none" rotWithShape="1">
            <a:gsLst>
              <a:gs pos="17000">
                <a:schemeClr val="tx1">
                  <a:alpha val="55000"/>
                </a:schemeClr>
              </a:gs>
              <a:gs pos="100000">
                <a:srgbClr val="1B6893">
                  <a:alpha val="0"/>
                </a:srgbClr>
              </a:gs>
            </a:gsLst>
            <a:path path="circle">
              <a:fillToRect l="50000" t="50000" r="50000" b="50000"/>
            </a:path>
            <a:tileRect/>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DEA2FA72-E768-48AE-85A2-0A957A63ECAE}"/>
              </a:ext>
            </a:extLst>
          </p:cNvPr>
          <p:cNvSpPr/>
          <p:nvPr/>
        </p:nvSpPr>
        <p:spPr>
          <a:xfrm>
            <a:off x="4766845" y="3377775"/>
            <a:ext cx="1902160" cy="359484"/>
          </a:xfrm>
          <a:prstGeom prst="ellipse">
            <a:avLst/>
          </a:prstGeom>
          <a:gradFill flip="none" rotWithShape="1">
            <a:gsLst>
              <a:gs pos="17000">
                <a:schemeClr val="tx1">
                  <a:alpha val="55000"/>
                </a:schemeClr>
              </a:gs>
              <a:gs pos="100000">
                <a:srgbClr val="1B6893">
                  <a:alpha val="0"/>
                </a:srgbClr>
              </a:gs>
            </a:gsLst>
            <a:path path="circle">
              <a:fillToRect l="50000" t="50000" r="50000" b="50000"/>
            </a:path>
            <a:tileRect/>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34CF65F6-6E9B-4977-BE77-07BC060534E1}"/>
              </a:ext>
            </a:extLst>
          </p:cNvPr>
          <p:cNvSpPr/>
          <p:nvPr/>
        </p:nvSpPr>
        <p:spPr>
          <a:xfrm>
            <a:off x="6680538" y="3321275"/>
            <a:ext cx="1902160" cy="359484"/>
          </a:xfrm>
          <a:prstGeom prst="ellipse">
            <a:avLst/>
          </a:prstGeom>
          <a:gradFill flip="none" rotWithShape="1">
            <a:gsLst>
              <a:gs pos="17000">
                <a:schemeClr val="tx1">
                  <a:alpha val="55000"/>
                </a:schemeClr>
              </a:gs>
              <a:gs pos="100000">
                <a:srgbClr val="1B6893">
                  <a:alpha val="0"/>
                </a:srgbClr>
              </a:gs>
            </a:gsLst>
            <a:path path="circle">
              <a:fillToRect l="50000" t="50000" r="50000" b="50000"/>
            </a:path>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Graphic 43" descr="Confused person">
            <a:extLst>
              <a:ext uri="{FF2B5EF4-FFF2-40B4-BE49-F238E27FC236}">
                <a16:creationId xmlns:a16="http://schemas.microsoft.com/office/drawing/2014/main" id="{39C0C03B-D7A8-453B-9B95-FB497124B64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58965" y="2182493"/>
            <a:ext cx="1399032" cy="1399032"/>
          </a:xfrm>
          <a:prstGeom prst="rect">
            <a:avLst/>
          </a:prstGeom>
        </p:spPr>
      </p:pic>
      <p:sp>
        <p:nvSpPr>
          <p:cNvPr id="45" name="Oval 44">
            <a:extLst>
              <a:ext uri="{FF2B5EF4-FFF2-40B4-BE49-F238E27FC236}">
                <a16:creationId xmlns:a16="http://schemas.microsoft.com/office/drawing/2014/main" id="{02755157-3515-4B11-A081-FF25C758877E}"/>
              </a:ext>
            </a:extLst>
          </p:cNvPr>
          <p:cNvSpPr/>
          <p:nvPr/>
        </p:nvSpPr>
        <p:spPr>
          <a:xfrm>
            <a:off x="9414285" y="3279501"/>
            <a:ext cx="1902160" cy="359484"/>
          </a:xfrm>
          <a:prstGeom prst="ellipse">
            <a:avLst/>
          </a:prstGeom>
          <a:gradFill flip="none" rotWithShape="1">
            <a:gsLst>
              <a:gs pos="17000">
                <a:schemeClr val="tx1">
                  <a:alpha val="55000"/>
                </a:schemeClr>
              </a:gs>
              <a:gs pos="100000">
                <a:srgbClr val="1B6893">
                  <a:alpha val="0"/>
                </a:srgbClr>
              </a:gs>
            </a:gsLst>
            <a:path path="circle">
              <a:fillToRect l="50000" t="50000" r="50000" b="50000"/>
            </a:path>
            <a:tileRect/>
          </a:gra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2" name="Group 71">
            <a:extLst>
              <a:ext uri="{FF2B5EF4-FFF2-40B4-BE49-F238E27FC236}">
                <a16:creationId xmlns:a16="http://schemas.microsoft.com/office/drawing/2014/main" id="{F6E8212B-09BE-4F16-AB44-3102054CB319}"/>
              </a:ext>
            </a:extLst>
          </p:cNvPr>
          <p:cNvGrpSpPr/>
          <p:nvPr/>
        </p:nvGrpSpPr>
        <p:grpSpPr>
          <a:xfrm>
            <a:off x="7032932" y="2262470"/>
            <a:ext cx="1561299" cy="1399032"/>
            <a:chOff x="7014514" y="4919406"/>
            <a:chExt cx="1561299" cy="1399032"/>
          </a:xfrm>
        </p:grpSpPr>
        <p:pic>
          <p:nvPicPr>
            <p:cNvPr id="36" name="Graphic 35" descr="Run">
              <a:extLst>
                <a:ext uri="{FF2B5EF4-FFF2-40B4-BE49-F238E27FC236}">
                  <a16:creationId xmlns:a16="http://schemas.microsoft.com/office/drawing/2014/main" id="{45FBC0A8-05BC-4C24-85BB-245A15CCE7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76781" y="4919406"/>
              <a:ext cx="1399032" cy="1399032"/>
            </a:xfrm>
            <a:prstGeom prst="rect">
              <a:avLst/>
            </a:prstGeom>
          </p:spPr>
        </p:pic>
        <p:sp>
          <p:nvSpPr>
            <p:cNvPr id="37" name="Rectangle: Rounded Corners 36">
              <a:extLst>
                <a:ext uri="{FF2B5EF4-FFF2-40B4-BE49-F238E27FC236}">
                  <a16:creationId xmlns:a16="http://schemas.microsoft.com/office/drawing/2014/main" id="{6F8BA320-DAD2-45C6-8DCB-223294CE3FF8}"/>
                </a:ext>
              </a:extLst>
            </p:cNvPr>
            <p:cNvSpPr/>
            <p:nvPr/>
          </p:nvSpPr>
          <p:spPr>
            <a:xfrm>
              <a:off x="7014514" y="5415376"/>
              <a:ext cx="543339" cy="100842"/>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Rounded Corners 37">
              <a:extLst>
                <a:ext uri="{FF2B5EF4-FFF2-40B4-BE49-F238E27FC236}">
                  <a16:creationId xmlns:a16="http://schemas.microsoft.com/office/drawing/2014/main" id="{D0BBBE19-D586-465E-A1E0-175444DCFDA1}"/>
                </a:ext>
              </a:extLst>
            </p:cNvPr>
            <p:cNvSpPr/>
            <p:nvPr/>
          </p:nvSpPr>
          <p:spPr>
            <a:xfrm>
              <a:off x="7290297" y="5276021"/>
              <a:ext cx="292396" cy="100842"/>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TextBox 2">
            <a:extLst>
              <a:ext uri="{FF2B5EF4-FFF2-40B4-BE49-F238E27FC236}">
                <a16:creationId xmlns:a16="http://schemas.microsoft.com/office/drawing/2014/main" id="{6E2FE233-3FE0-2756-503E-8A253A88EF72}"/>
              </a:ext>
            </a:extLst>
          </p:cNvPr>
          <p:cNvSpPr txBox="1"/>
          <p:nvPr/>
        </p:nvSpPr>
        <p:spPr>
          <a:xfrm>
            <a:off x="277592" y="219409"/>
            <a:ext cx="7338397" cy="769441"/>
          </a:xfrm>
          <a:prstGeom prst="rect">
            <a:avLst/>
          </a:prstGeom>
          <a:noFill/>
        </p:spPr>
        <p:txBody>
          <a:bodyPr wrap="square" rtlCol="0">
            <a:spAutoFit/>
          </a:bodyPr>
          <a:lstStyle/>
          <a:p>
            <a:r>
              <a:rPr lang="en-US" sz="4400" dirty="0">
                <a:solidFill>
                  <a:srgbClr val="FF0000"/>
                </a:solidFill>
              </a:rPr>
              <a:t>5</a:t>
            </a:r>
            <a:r>
              <a:rPr lang="en-US" sz="4400" dirty="0"/>
              <a:t>. </a:t>
            </a:r>
            <a:r>
              <a:rPr lang="en-US" sz="4400" dirty="0">
                <a:latin typeface="Bernard MT Condensed" panose="02050806060905020404" pitchFamily="18" charset="0"/>
              </a:rPr>
              <a:t>PROJECT PROGRESS DETAILS</a:t>
            </a:r>
            <a:endParaRPr lang="en-US" sz="2000" dirty="0">
              <a:latin typeface="Bernard MT Condensed" panose="02050806060905020404" pitchFamily="18" charset="0"/>
            </a:endParaRPr>
          </a:p>
        </p:txBody>
      </p:sp>
      <p:sp>
        <p:nvSpPr>
          <p:cNvPr id="4" name="Oval 3">
            <a:extLst>
              <a:ext uri="{FF2B5EF4-FFF2-40B4-BE49-F238E27FC236}">
                <a16:creationId xmlns:a16="http://schemas.microsoft.com/office/drawing/2014/main" id="{284A57CF-1D51-98E4-081E-C82687C2202A}"/>
              </a:ext>
            </a:extLst>
          </p:cNvPr>
          <p:cNvSpPr/>
          <p:nvPr/>
        </p:nvSpPr>
        <p:spPr>
          <a:xfrm>
            <a:off x="10761824" y="4335262"/>
            <a:ext cx="2457295" cy="2443622"/>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C11309A-8F49-0FF0-B0C2-63E3A32C8ECD}"/>
              </a:ext>
            </a:extLst>
          </p:cNvPr>
          <p:cNvSpPr/>
          <p:nvPr/>
        </p:nvSpPr>
        <p:spPr>
          <a:xfrm>
            <a:off x="10512901" y="4061109"/>
            <a:ext cx="2862722" cy="28627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74033F3-B03D-9E23-7B84-0F8195CBAE70}"/>
              </a:ext>
            </a:extLst>
          </p:cNvPr>
          <p:cNvSpPr/>
          <p:nvPr/>
        </p:nvSpPr>
        <p:spPr>
          <a:xfrm>
            <a:off x="10189051" y="3737259"/>
            <a:ext cx="3510422" cy="35104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2CFBC3D-34E0-65B9-70BB-B0DCE4E25FF3}"/>
              </a:ext>
            </a:extLst>
          </p:cNvPr>
          <p:cNvSpPr/>
          <p:nvPr/>
        </p:nvSpPr>
        <p:spPr>
          <a:xfrm>
            <a:off x="-1139441" y="-588501"/>
            <a:ext cx="2549659" cy="2127998"/>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84E1A42-68B9-6BA2-BAA6-B47899F5621C}"/>
              </a:ext>
            </a:extLst>
          </p:cNvPr>
          <p:cNvSpPr/>
          <p:nvPr/>
        </p:nvSpPr>
        <p:spPr>
          <a:xfrm>
            <a:off x="-1392459" y="-912351"/>
            <a:ext cx="3126528" cy="2609464"/>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1915189-153F-3C05-BACD-A616F5D318B1}"/>
              </a:ext>
            </a:extLst>
          </p:cNvPr>
          <p:cNvSpPr txBox="1"/>
          <p:nvPr/>
        </p:nvSpPr>
        <p:spPr>
          <a:xfrm>
            <a:off x="643889" y="4666891"/>
            <a:ext cx="8245912" cy="923330"/>
          </a:xfrm>
          <a:prstGeom prst="rect">
            <a:avLst/>
          </a:prstGeom>
          <a:noFill/>
        </p:spPr>
        <p:txBody>
          <a:bodyPr wrap="square" rtlCol="0">
            <a:spAutoFit/>
          </a:bodyPr>
          <a:lstStyle/>
          <a:p>
            <a:r>
              <a:rPr lang="en-US" dirty="0"/>
              <a:t>FOLLOWING WE WILL SEE TWO TYPES OF PRJECT PROGRESS DETAILS:</a:t>
            </a:r>
          </a:p>
          <a:p>
            <a:pPr marL="742950" lvl="1" indent="-285750">
              <a:buFont typeface="Arial" panose="020B0604020202020204" pitchFamily="34" charset="0"/>
              <a:buChar char="•"/>
            </a:pPr>
            <a:r>
              <a:rPr lang="en-US" dirty="0"/>
              <a:t>Project progress modules wise</a:t>
            </a:r>
          </a:p>
          <a:p>
            <a:pPr marL="742950" lvl="1" indent="-285750">
              <a:buFont typeface="Arial" panose="020B0604020202020204" pitchFamily="34" charset="0"/>
              <a:buChar char="•"/>
            </a:pPr>
            <a:r>
              <a:rPr lang="en-US" dirty="0"/>
              <a:t>Project  over-all progress to completion</a:t>
            </a:r>
          </a:p>
        </p:txBody>
      </p:sp>
      <p:sp>
        <p:nvSpPr>
          <p:cNvPr id="11" name="Rounded Rectangle 6">
            <a:extLst>
              <a:ext uri="{FF2B5EF4-FFF2-40B4-BE49-F238E27FC236}">
                <a16:creationId xmlns:a16="http://schemas.microsoft.com/office/drawing/2014/main" id="{2DC55C83-F0BA-0B15-4000-070F09A8BA07}"/>
              </a:ext>
            </a:extLst>
          </p:cNvPr>
          <p:cNvSpPr/>
          <p:nvPr/>
        </p:nvSpPr>
        <p:spPr>
          <a:xfrm>
            <a:off x="42796" y="6056048"/>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Slides</a:t>
            </a:r>
          </a:p>
        </p:txBody>
      </p:sp>
    </p:spTree>
    <p:extLst>
      <p:ext uri="{BB962C8B-B14F-4D97-AF65-F5344CB8AC3E}">
        <p14:creationId xmlns:p14="http://schemas.microsoft.com/office/powerpoint/2010/main" val="34552932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ppt_w/2"/>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ppt_w</p:attrName>
                                            </p:attrNameLst>
                                          </p:cBhvr>
                                          <p:tavLst>
                                            <p:tav tm="0">
                                              <p:val>
                                                <p:fltVal val="0"/>
                                              </p:val>
                                            </p:tav>
                                            <p:tav tm="100000">
                                              <p:val>
                                                <p:strVal val="#ppt_w"/>
                                              </p:val>
                                            </p:tav>
                                          </p:tavLst>
                                        </p:anim>
                                        <p:anim calcmode="lin" valueType="num">
                                          <p:cBhvr>
                                            <p:cTn id="10" dur="500" fill="hold"/>
                                            <p:tgtEl>
                                              <p:spTgt spid="1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4"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p:cTn id="14" dur="500" fill="hold"/>
                                            <p:tgtEl>
                                              <p:spTgt spid="31"/>
                                            </p:tgtEl>
                                            <p:attrNameLst>
                                              <p:attrName>ppt_x</p:attrName>
                                            </p:attrNameLst>
                                          </p:cBhvr>
                                          <p:tavLst>
                                            <p:tav tm="0">
                                              <p:val>
                                                <p:strVal val="#ppt_x"/>
                                              </p:val>
                                            </p:tav>
                                            <p:tav tm="100000">
                                              <p:val>
                                                <p:strVal val="#ppt_x"/>
                                              </p:val>
                                            </p:tav>
                                          </p:tavLst>
                                        </p:anim>
                                        <p:anim calcmode="lin" valueType="num">
                                          <p:cBhvr>
                                            <p:cTn id="15" dur="500" fill="hold"/>
                                            <p:tgtEl>
                                              <p:spTgt spid="31"/>
                                            </p:tgtEl>
                                            <p:attrNameLst>
                                              <p:attrName>ppt_y</p:attrName>
                                            </p:attrNameLst>
                                          </p:cBhvr>
                                          <p:tavLst>
                                            <p:tav tm="0">
                                              <p:val>
                                                <p:strVal val="#ppt_y+#ppt_h/2"/>
                                              </p:val>
                                            </p:tav>
                                            <p:tav tm="100000">
                                              <p:val>
                                                <p:strVal val="#ppt_y"/>
                                              </p:val>
                                            </p:tav>
                                          </p:tavLst>
                                        </p:anim>
                                        <p:anim calcmode="lin" valueType="num">
                                          <p:cBhvr>
                                            <p:cTn id="16" dur="500" fill="hold"/>
                                            <p:tgtEl>
                                              <p:spTgt spid="31"/>
                                            </p:tgtEl>
                                            <p:attrNameLst>
                                              <p:attrName>ppt_w</p:attrName>
                                            </p:attrNameLst>
                                          </p:cBhvr>
                                          <p:tavLst>
                                            <p:tav tm="0">
                                              <p:val>
                                                <p:strVal val="#ppt_w"/>
                                              </p:val>
                                            </p:tav>
                                            <p:tav tm="100000">
                                              <p:val>
                                                <p:strVal val="#ppt_w"/>
                                              </p:val>
                                            </p:tav>
                                          </p:tavLst>
                                        </p:anim>
                                        <p:anim calcmode="lin" valueType="num">
                                          <p:cBhvr>
                                            <p:cTn id="17" dur="500" fill="hold"/>
                                            <p:tgtEl>
                                              <p:spTgt spid="31"/>
                                            </p:tgtEl>
                                            <p:attrNameLst>
                                              <p:attrName>ppt_h</p:attrName>
                                            </p:attrNameLst>
                                          </p:cBhvr>
                                          <p:tavLst>
                                            <p:tav tm="0">
                                              <p:val>
                                                <p:fltVal val="0"/>
                                              </p:val>
                                            </p:tav>
                                            <p:tav tm="100000">
                                              <p:val>
                                                <p:strVal val="#ppt_h"/>
                                              </p:val>
                                            </p:tav>
                                          </p:tavLst>
                                        </p:anim>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17" presetClass="entr" presetSubtype="8"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ppt_x</p:attrName>
                                            </p:attrNameLst>
                                          </p:cBhvr>
                                          <p:tavLst>
                                            <p:tav tm="0">
                                              <p:val>
                                                <p:strVal val="#ppt_x-#ppt_w/2"/>
                                              </p:val>
                                            </p:tav>
                                            <p:tav tm="100000">
                                              <p:val>
                                                <p:strVal val="#ppt_x"/>
                                              </p:val>
                                            </p:tav>
                                          </p:tavLst>
                                        </p:anim>
                                        <p:anim calcmode="lin" valueType="num">
                                          <p:cBhvr>
                                            <p:cTn id="27" dur="500" fill="hold"/>
                                            <p:tgtEl>
                                              <p:spTgt spid="17"/>
                                            </p:tgtEl>
                                            <p:attrNameLst>
                                              <p:attrName>ppt_y</p:attrName>
                                            </p:attrNameLst>
                                          </p:cBhvr>
                                          <p:tavLst>
                                            <p:tav tm="0">
                                              <p:val>
                                                <p:strVal val="#ppt_y"/>
                                              </p:val>
                                            </p:tav>
                                            <p:tav tm="100000">
                                              <p:val>
                                                <p:strVal val="#ppt_y"/>
                                              </p:val>
                                            </p:tav>
                                          </p:tavLst>
                                        </p:anim>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strVal val="#ppt_h"/>
                                              </p:val>
                                            </p:tav>
                                            <p:tav tm="100000">
                                              <p:val>
                                                <p:strVal val="#ppt_h"/>
                                              </p:val>
                                            </p:tav>
                                          </p:tavLst>
                                        </p:anim>
                                      </p:childTnLst>
                                    </p:cTn>
                                  </p:par>
                                </p:childTnLst>
                              </p:cTn>
                            </p:par>
                            <p:par>
                              <p:cTn id="30" fill="hold">
                                <p:stCondLst>
                                  <p:cond delay="500"/>
                                </p:stCondLst>
                                <p:childTnLst>
                                  <p:par>
                                    <p:cTn id="31" presetID="17" presetClass="entr" presetSubtype="4"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p:cTn id="33" dur="500" fill="hold"/>
                                            <p:tgtEl>
                                              <p:spTgt spid="33"/>
                                            </p:tgtEl>
                                            <p:attrNameLst>
                                              <p:attrName>ppt_x</p:attrName>
                                            </p:attrNameLst>
                                          </p:cBhvr>
                                          <p:tavLst>
                                            <p:tav tm="0">
                                              <p:val>
                                                <p:strVal val="#ppt_x"/>
                                              </p:val>
                                            </p:tav>
                                            <p:tav tm="100000">
                                              <p:val>
                                                <p:strVal val="#ppt_x"/>
                                              </p:val>
                                            </p:tav>
                                          </p:tavLst>
                                        </p:anim>
                                        <p:anim calcmode="lin" valueType="num">
                                          <p:cBhvr>
                                            <p:cTn id="34" dur="500" fill="hold"/>
                                            <p:tgtEl>
                                              <p:spTgt spid="33"/>
                                            </p:tgtEl>
                                            <p:attrNameLst>
                                              <p:attrName>ppt_y</p:attrName>
                                            </p:attrNameLst>
                                          </p:cBhvr>
                                          <p:tavLst>
                                            <p:tav tm="0">
                                              <p:val>
                                                <p:strVal val="#ppt_y+#ppt_h/2"/>
                                              </p:val>
                                            </p:tav>
                                            <p:tav tm="100000">
                                              <p:val>
                                                <p:strVal val="#ppt_y"/>
                                              </p:val>
                                            </p:tav>
                                          </p:tavLst>
                                        </p:anim>
                                        <p:anim calcmode="lin" valueType="num">
                                          <p:cBhvr>
                                            <p:cTn id="35" dur="500" fill="hold"/>
                                            <p:tgtEl>
                                              <p:spTgt spid="33"/>
                                            </p:tgtEl>
                                            <p:attrNameLst>
                                              <p:attrName>ppt_w</p:attrName>
                                            </p:attrNameLst>
                                          </p:cBhvr>
                                          <p:tavLst>
                                            <p:tav tm="0">
                                              <p:val>
                                                <p:strVal val="#ppt_w"/>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17" presetClass="entr" presetSubtype="8"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500" fill="hold"/>
                                            <p:tgtEl>
                                              <p:spTgt spid="16"/>
                                            </p:tgtEl>
                                            <p:attrNameLst>
                                              <p:attrName>ppt_x</p:attrName>
                                            </p:attrNameLst>
                                          </p:cBhvr>
                                          <p:tavLst>
                                            <p:tav tm="0">
                                              <p:val>
                                                <p:strVal val="#ppt_x-#ppt_w/2"/>
                                              </p:val>
                                            </p:tav>
                                            <p:tav tm="100000">
                                              <p:val>
                                                <p:strVal val="#ppt_x"/>
                                              </p:val>
                                            </p:tav>
                                          </p:tavLst>
                                        </p:anim>
                                        <p:anim calcmode="lin" valueType="num">
                                          <p:cBhvr>
                                            <p:cTn id="46" dur="500" fill="hold"/>
                                            <p:tgtEl>
                                              <p:spTgt spid="16"/>
                                            </p:tgtEl>
                                            <p:attrNameLst>
                                              <p:attrName>ppt_y</p:attrName>
                                            </p:attrNameLst>
                                          </p:cBhvr>
                                          <p:tavLst>
                                            <p:tav tm="0">
                                              <p:val>
                                                <p:strVal val="#ppt_y"/>
                                              </p:val>
                                            </p:tav>
                                            <p:tav tm="100000">
                                              <p:val>
                                                <p:strVal val="#ppt_y"/>
                                              </p:val>
                                            </p:tav>
                                          </p:tavLst>
                                        </p:anim>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strVal val="#ppt_h"/>
                                              </p:val>
                                            </p:tav>
                                            <p:tav tm="100000">
                                              <p:val>
                                                <p:strVal val="#ppt_h"/>
                                              </p:val>
                                            </p:tav>
                                          </p:tavLst>
                                        </p:anim>
                                      </p:childTnLst>
                                    </p:cTn>
                                  </p:par>
                                </p:childTnLst>
                              </p:cTn>
                            </p:par>
                            <p:par>
                              <p:cTn id="49" fill="hold">
                                <p:stCondLst>
                                  <p:cond delay="500"/>
                                </p:stCondLst>
                                <p:childTnLst>
                                  <p:par>
                                    <p:cTn id="50" presetID="17" presetClass="entr" presetSubtype="4"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p:cTn id="52" dur="500" fill="hold"/>
                                            <p:tgtEl>
                                              <p:spTgt spid="35"/>
                                            </p:tgtEl>
                                            <p:attrNameLst>
                                              <p:attrName>ppt_x</p:attrName>
                                            </p:attrNameLst>
                                          </p:cBhvr>
                                          <p:tavLst>
                                            <p:tav tm="0">
                                              <p:val>
                                                <p:strVal val="#ppt_x"/>
                                              </p:val>
                                            </p:tav>
                                            <p:tav tm="100000">
                                              <p:val>
                                                <p:strVal val="#ppt_x"/>
                                              </p:val>
                                            </p:tav>
                                          </p:tavLst>
                                        </p:anim>
                                        <p:anim calcmode="lin" valueType="num">
                                          <p:cBhvr>
                                            <p:cTn id="53" dur="500" fill="hold"/>
                                            <p:tgtEl>
                                              <p:spTgt spid="35"/>
                                            </p:tgtEl>
                                            <p:attrNameLst>
                                              <p:attrName>ppt_y</p:attrName>
                                            </p:attrNameLst>
                                          </p:cBhvr>
                                          <p:tavLst>
                                            <p:tav tm="0">
                                              <p:val>
                                                <p:strVal val="#ppt_y+#ppt_h/2"/>
                                              </p:val>
                                            </p:tav>
                                            <p:tav tm="100000">
                                              <p:val>
                                                <p:strVal val="#ppt_y"/>
                                              </p:val>
                                            </p:tav>
                                          </p:tavLst>
                                        </p:anim>
                                        <p:anim calcmode="lin" valueType="num">
                                          <p:cBhvr>
                                            <p:cTn id="54" dur="500" fill="hold"/>
                                            <p:tgtEl>
                                              <p:spTgt spid="35"/>
                                            </p:tgtEl>
                                            <p:attrNameLst>
                                              <p:attrName>ppt_w</p:attrName>
                                            </p:attrNameLst>
                                          </p:cBhvr>
                                          <p:tavLst>
                                            <p:tav tm="0">
                                              <p:val>
                                                <p:strVal val="#ppt_w"/>
                                              </p:val>
                                            </p:tav>
                                            <p:tav tm="100000">
                                              <p:val>
                                                <p:strVal val="#ppt_w"/>
                                              </p:val>
                                            </p:tav>
                                          </p:tavLst>
                                        </p:anim>
                                        <p:anim calcmode="lin" valueType="num">
                                          <p:cBhvr>
                                            <p:cTn id="55" dur="500" fill="hold"/>
                                            <p:tgtEl>
                                              <p:spTgt spid="35"/>
                                            </p:tgtEl>
                                            <p:attrNameLst>
                                              <p:attrName>ppt_h</p:attrName>
                                            </p:attrNameLst>
                                          </p:cBhvr>
                                          <p:tavLst>
                                            <p:tav tm="0">
                                              <p:val>
                                                <p:fltVal val="0"/>
                                              </p:val>
                                            </p:tav>
                                            <p:tav tm="100000">
                                              <p:val>
                                                <p:strVal val="#ppt_h"/>
                                              </p:val>
                                            </p:tav>
                                          </p:tavLst>
                                        </p:anim>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17" presetClass="entr" presetSubtype="8"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500" fill="hold"/>
                                            <p:tgtEl>
                                              <p:spTgt spid="15"/>
                                            </p:tgtEl>
                                            <p:attrNameLst>
                                              <p:attrName>ppt_x</p:attrName>
                                            </p:attrNameLst>
                                          </p:cBhvr>
                                          <p:tavLst>
                                            <p:tav tm="0">
                                              <p:val>
                                                <p:strVal val="#ppt_x-#ppt_w/2"/>
                                              </p:val>
                                            </p:tav>
                                            <p:tav tm="100000">
                                              <p:val>
                                                <p:strVal val="#ppt_x"/>
                                              </p:val>
                                            </p:tav>
                                          </p:tavLst>
                                        </p:anim>
                                        <p:anim calcmode="lin" valueType="num">
                                          <p:cBhvr>
                                            <p:cTn id="65" dur="500" fill="hold"/>
                                            <p:tgtEl>
                                              <p:spTgt spid="15"/>
                                            </p:tgtEl>
                                            <p:attrNameLst>
                                              <p:attrName>ppt_y</p:attrName>
                                            </p:attrNameLst>
                                          </p:cBhvr>
                                          <p:tavLst>
                                            <p:tav tm="0">
                                              <p:val>
                                                <p:strVal val="#ppt_y"/>
                                              </p:val>
                                            </p:tav>
                                            <p:tav tm="100000">
                                              <p:val>
                                                <p:strVal val="#ppt_y"/>
                                              </p:val>
                                            </p:tav>
                                          </p:tavLst>
                                        </p:anim>
                                        <p:anim calcmode="lin" valueType="num">
                                          <p:cBhvr>
                                            <p:cTn id="66" dur="500" fill="hold"/>
                                            <p:tgtEl>
                                              <p:spTgt spid="15"/>
                                            </p:tgtEl>
                                            <p:attrNameLst>
                                              <p:attrName>ppt_w</p:attrName>
                                            </p:attrNameLst>
                                          </p:cBhvr>
                                          <p:tavLst>
                                            <p:tav tm="0">
                                              <p:val>
                                                <p:fltVal val="0"/>
                                              </p:val>
                                            </p:tav>
                                            <p:tav tm="100000">
                                              <p:val>
                                                <p:strVal val="#ppt_w"/>
                                              </p:val>
                                            </p:tav>
                                          </p:tavLst>
                                        </p:anim>
                                        <p:anim calcmode="lin" valueType="num">
                                          <p:cBhvr>
                                            <p:cTn id="67" dur="500" fill="hold"/>
                                            <p:tgtEl>
                                              <p:spTgt spid="15"/>
                                            </p:tgtEl>
                                            <p:attrNameLst>
                                              <p:attrName>ppt_h</p:attrName>
                                            </p:attrNameLst>
                                          </p:cBhvr>
                                          <p:tavLst>
                                            <p:tav tm="0">
                                              <p:val>
                                                <p:strVal val="#ppt_h"/>
                                              </p:val>
                                            </p:tav>
                                            <p:tav tm="100000">
                                              <p:val>
                                                <p:strVal val="#ppt_h"/>
                                              </p:val>
                                            </p:tav>
                                          </p:tavLst>
                                        </p:anim>
                                      </p:childTnLst>
                                    </p:cTn>
                                  </p:par>
                                </p:childTnLst>
                              </p:cTn>
                            </p:par>
                            <p:par>
                              <p:cTn id="68" fill="hold">
                                <p:stCondLst>
                                  <p:cond delay="500"/>
                                </p:stCondLst>
                                <p:childTnLst>
                                  <p:par>
                                    <p:cTn id="69" presetID="17" presetClass="entr" presetSubtype="4" fill="hold" nodeType="after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p:cTn id="71" dur="500" fill="hold"/>
                                            <p:tgtEl>
                                              <p:spTgt spid="72"/>
                                            </p:tgtEl>
                                            <p:attrNameLst>
                                              <p:attrName>ppt_x</p:attrName>
                                            </p:attrNameLst>
                                          </p:cBhvr>
                                          <p:tavLst>
                                            <p:tav tm="0">
                                              <p:val>
                                                <p:strVal val="#ppt_x"/>
                                              </p:val>
                                            </p:tav>
                                            <p:tav tm="100000">
                                              <p:val>
                                                <p:strVal val="#ppt_x"/>
                                              </p:val>
                                            </p:tav>
                                          </p:tavLst>
                                        </p:anim>
                                        <p:anim calcmode="lin" valueType="num">
                                          <p:cBhvr>
                                            <p:cTn id="72" dur="500" fill="hold"/>
                                            <p:tgtEl>
                                              <p:spTgt spid="72"/>
                                            </p:tgtEl>
                                            <p:attrNameLst>
                                              <p:attrName>ppt_y</p:attrName>
                                            </p:attrNameLst>
                                          </p:cBhvr>
                                          <p:tavLst>
                                            <p:tav tm="0">
                                              <p:val>
                                                <p:strVal val="#ppt_y+#ppt_h/2"/>
                                              </p:val>
                                            </p:tav>
                                            <p:tav tm="100000">
                                              <p:val>
                                                <p:strVal val="#ppt_y"/>
                                              </p:val>
                                            </p:tav>
                                          </p:tavLst>
                                        </p:anim>
                                        <p:anim calcmode="lin" valueType="num">
                                          <p:cBhvr>
                                            <p:cTn id="73" dur="500" fill="hold"/>
                                            <p:tgtEl>
                                              <p:spTgt spid="72"/>
                                            </p:tgtEl>
                                            <p:attrNameLst>
                                              <p:attrName>ppt_w</p:attrName>
                                            </p:attrNameLst>
                                          </p:cBhvr>
                                          <p:tavLst>
                                            <p:tav tm="0">
                                              <p:val>
                                                <p:strVal val="#ppt_w"/>
                                              </p:val>
                                            </p:tav>
                                            <p:tav tm="100000">
                                              <p:val>
                                                <p:strVal val="#ppt_w"/>
                                              </p:val>
                                            </p:tav>
                                          </p:tavLst>
                                        </p:anim>
                                        <p:anim calcmode="lin" valueType="num">
                                          <p:cBhvr>
                                            <p:cTn id="74" dur="500" fill="hold"/>
                                            <p:tgtEl>
                                              <p:spTgt spid="72"/>
                                            </p:tgtEl>
                                            <p:attrNameLst>
                                              <p:attrName>ppt_h</p:attrName>
                                            </p:attrNameLst>
                                          </p:cBhvr>
                                          <p:tavLst>
                                            <p:tav tm="0">
                                              <p:val>
                                                <p:fltVal val="0"/>
                                              </p:val>
                                            </p:tav>
                                            <p:tav tm="100000">
                                              <p:val>
                                                <p:strVal val="#ppt_h"/>
                                              </p:val>
                                            </p:tav>
                                          </p:tavLst>
                                        </p:anim>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childTnLst>
                                    </p:cTn>
                                  </p:par>
                                </p:childTnLst>
                              </p:cTn>
                            </p:par>
                          </p:childTnLst>
                        </p:cTn>
                      </p:par>
                      <p:par>
                        <p:cTn id="79" fill="hold">
                          <p:stCondLst>
                            <p:cond delay="indefinite"/>
                          </p:stCondLst>
                          <p:childTnLst>
                            <p:par>
                              <p:cTn id="80" fill="hold">
                                <p:stCondLst>
                                  <p:cond delay="0"/>
                                </p:stCondLst>
                                <p:childTnLst>
                                  <p:par>
                                    <p:cTn id="81" presetID="17" presetClass="entr" presetSubtype="8" fill="hold" grpId="0" nodeType="click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p:cTn id="83" dur="500" fill="hold"/>
                                            <p:tgtEl>
                                              <p:spTgt spid="14"/>
                                            </p:tgtEl>
                                            <p:attrNameLst>
                                              <p:attrName>ppt_x</p:attrName>
                                            </p:attrNameLst>
                                          </p:cBhvr>
                                          <p:tavLst>
                                            <p:tav tm="0">
                                              <p:val>
                                                <p:strVal val="#ppt_x-#ppt_w/2"/>
                                              </p:val>
                                            </p:tav>
                                            <p:tav tm="100000">
                                              <p:val>
                                                <p:strVal val="#ppt_x"/>
                                              </p:val>
                                            </p:tav>
                                          </p:tavLst>
                                        </p:anim>
                                        <p:anim calcmode="lin" valueType="num">
                                          <p:cBhvr>
                                            <p:cTn id="84" dur="500" fill="hold"/>
                                            <p:tgtEl>
                                              <p:spTgt spid="14"/>
                                            </p:tgtEl>
                                            <p:attrNameLst>
                                              <p:attrName>ppt_y</p:attrName>
                                            </p:attrNameLst>
                                          </p:cBhvr>
                                          <p:tavLst>
                                            <p:tav tm="0">
                                              <p:val>
                                                <p:strVal val="#ppt_y"/>
                                              </p:val>
                                            </p:tav>
                                            <p:tav tm="100000">
                                              <p:val>
                                                <p:strVal val="#ppt_y"/>
                                              </p:val>
                                            </p:tav>
                                          </p:tavLst>
                                        </p:anim>
                                        <p:anim calcmode="lin" valueType="num">
                                          <p:cBhvr>
                                            <p:cTn id="85" dur="500" fill="hold"/>
                                            <p:tgtEl>
                                              <p:spTgt spid="14"/>
                                            </p:tgtEl>
                                            <p:attrNameLst>
                                              <p:attrName>ppt_w</p:attrName>
                                            </p:attrNameLst>
                                          </p:cBhvr>
                                          <p:tavLst>
                                            <p:tav tm="0">
                                              <p:val>
                                                <p:fltVal val="0"/>
                                              </p:val>
                                            </p:tav>
                                            <p:tav tm="100000">
                                              <p:val>
                                                <p:strVal val="#ppt_w"/>
                                              </p:val>
                                            </p:tav>
                                          </p:tavLst>
                                        </p:anim>
                                        <p:anim calcmode="lin" valueType="num">
                                          <p:cBhvr>
                                            <p:cTn id="86" dur="500" fill="hold"/>
                                            <p:tgtEl>
                                              <p:spTgt spid="14"/>
                                            </p:tgtEl>
                                            <p:attrNameLst>
                                              <p:attrName>ppt_h</p:attrName>
                                            </p:attrNameLst>
                                          </p:cBhvr>
                                          <p:tavLst>
                                            <p:tav tm="0">
                                              <p:val>
                                                <p:strVal val="#ppt_h"/>
                                              </p:val>
                                            </p:tav>
                                            <p:tav tm="100000">
                                              <p:val>
                                                <p:strVal val="#ppt_h"/>
                                              </p:val>
                                            </p:tav>
                                          </p:tavLst>
                                        </p:anim>
                                      </p:childTnLst>
                                    </p:cTn>
                                  </p:par>
                                </p:childTnLst>
                              </p:cTn>
                            </p:par>
                            <p:par>
                              <p:cTn id="87" fill="hold">
                                <p:stCondLst>
                                  <p:cond delay="500"/>
                                </p:stCondLst>
                                <p:childTnLst>
                                  <p:par>
                                    <p:cTn id="88" presetID="17" presetClass="entr" presetSubtype="4" fill="hold" nodeType="afterEffect">
                                      <p:stCondLst>
                                        <p:cond delay="0"/>
                                      </p:stCondLst>
                                      <p:childTnLst>
                                        <p:set>
                                          <p:cBhvr>
                                            <p:cTn id="89" dur="1" fill="hold">
                                              <p:stCondLst>
                                                <p:cond delay="0"/>
                                              </p:stCondLst>
                                            </p:cTn>
                                            <p:tgtEl>
                                              <p:spTgt spid="44"/>
                                            </p:tgtEl>
                                            <p:attrNameLst>
                                              <p:attrName>style.visibility</p:attrName>
                                            </p:attrNameLst>
                                          </p:cBhvr>
                                          <p:to>
                                            <p:strVal val="visible"/>
                                          </p:to>
                                        </p:set>
                                        <p:anim calcmode="lin" valueType="num">
                                          <p:cBhvr>
                                            <p:cTn id="90" dur="500" fill="hold"/>
                                            <p:tgtEl>
                                              <p:spTgt spid="44"/>
                                            </p:tgtEl>
                                            <p:attrNameLst>
                                              <p:attrName>ppt_x</p:attrName>
                                            </p:attrNameLst>
                                          </p:cBhvr>
                                          <p:tavLst>
                                            <p:tav tm="0">
                                              <p:val>
                                                <p:strVal val="#ppt_x"/>
                                              </p:val>
                                            </p:tav>
                                            <p:tav tm="100000">
                                              <p:val>
                                                <p:strVal val="#ppt_x"/>
                                              </p:val>
                                            </p:tav>
                                          </p:tavLst>
                                        </p:anim>
                                        <p:anim calcmode="lin" valueType="num">
                                          <p:cBhvr>
                                            <p:cTn id="91" dur="500" fill="hold"/>
                                            <p:tgtEl>
                                              <p:spTgt spid="44"/>
                                            </p:tgtEl>
                                            <p:attrNameLst>
                                              <p:attrName>ppt_y</p:attrName>
                                            </p:attrNameLst>
                                          </p:cBhvr>
                                          <p:tavLst>
                                            <p:tav tm="0">
                                              <p:val>
                                                <p:strVal val="#ppt_y+#ppt_h/2"/>
                                              </p:val>
                                            </p:tav>
                                            <p:tav tm="100000">
                                              <p:val>
                                                <p:strVal val="#ppt_y"/>
                                              </p:val>
                                            </p:tav>
                                          </p:tavLst>
                                        </p:anim>
                                        <p:anim calcmode="lin" valueType="num">
                                          <p:cBhvr>
                                            <p:cTn id="92" dur="500" fill="hold"/>
                                            <p:tgtEl>
                                              <p:spTgt spid="44"/>
                                            </p:tgtEl>
                                            <p:attrNameLst>
                                              <p:attrName>ppt_w</p:attrName>
                                            </p:attrNameLst>
                                          </p:cBhvr>
                                          <p:tavLst>
                                            <p:tav tm="0">
                                              <p:val>
                                                <p:strVal val="#ppt_w"/>
                                              </p:val>
                                            </p:tav>
                                            <p:tav tm="100000">
                                              <p:val>
                                                <p:strVal val="#ppt_w"/>
                                              </p:val>
                                            </p:tav>
                                          </p:tavLst>
                                        </p:anim>
                                        <p:anim calcmode="lin" valueType="num">
                                          <p:cBhvr>
                                            <p:cTn id="93" dur="500" fill="hold"/>
                                            <p:tgtEl>
                                              <p:spTgt spid="44"/>
                                            </p:tgtEl>
                                            <p:attrNameLst>
                                              <p:attrName>ppt_h</p:attrName>
                                            </p:attrNameLst>
                                          </p:cBhvr>
                                          <p:tavLst>
                                            <p:tav tm="0">
                                              <p:val>
                                                <p:fltVal val="0"/>
                                              </p:val>
                                            </p:tav>
                                            <p:tav tm="100000">
                                              <p:val>
                                                <p:strVal val="#ppt_h"/>
                                              </p:val>
                                            </p:tav>
                                          </p:tavLst>
                                        </p:anim>
                                      </p:childTnLst>
                                    </p:cTn>
                                  </p:par>
                                </p:childTnLst>
                              </p:cTn>
                            </p:par>
                            <p:par>
                              <p:cTn id="94" fill="hold">
                                <p:stCondLst>
                                  <p:cond delay="1000"/>
                                </p:stCondLst>
                                <p:childTnLst>
                                  <p:par>
                                    <p:cTn id="95" presetID="10" presetClass="entr" presetSubtype="0" fill="hold" grpId="0" nodeType="after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500"/>
                                            <p:tgtEl>
                                              <p:spTgt spid="4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4"/>
                                            </p:tgtEl>
                                            <p:attrNameLst>
                                              <p:attrName>style.visibility</p:attrName>
                                            </p:attrNameLst>
                                          </p:cBhvr>
                                          <p:to>
                                            <p:strVal val="visible"/>
                                          </p:to>
                                        </p:set>
                                        <p:anim calcmode="lin" valueType="num">
                                          <p:cBhvr>
                                            <p:cTn id="100" dur="500" fill="hold"/>
                                            <p:tgtEl>
                                              <p:spTgt spid="4"/>
                                            </p:tgtEl>
                                            <p:attrNameLst>
                                              <p:attrName>ppt_w</p:attrName>
                                            </p:attrNameLst>
                                          </p:cBhvr>
                                          <p:tavLst>
                                            <p:tav tm="0">
                                              <p:val>
                                                <p:fltVal val="0"/>
                                              </p:val>
                                            </p:tav>
                                            <p:tav tm="100000">
                                              <p:val>
                                                <p:strVal val="#ppt_w"/>
                                              </p:val>
                                            </p:tav>
                                          </p:tavLst>
                                        </p:anim>
                                        <p:anim calcmode="lin" valueType="num">
                                          <p:cBhvr>
                                            <p:cTn id="101" dur="500" fill="hold"/>
                                            <p:tgtEl>
                                              <p:spTgt spid="4"/>
                                            </p:tgtEl>
                                            <p:attrNameLst>
                                              <p:attrName>ppt_h</p:attrName>
                                            </p:attrNameLst>
                                          </p:cBhvr>
                                          <p:tavLst>
                                            <p:tav tm="0">
                                              <p:val>
                                                <p:fltVal val="0"/>
                                              </p:val>
                                            </p:tav>
                                            <p:tav tm="100000">
                                              <p:val>
                                                <p:strVal val="#ppt_h"/>
                                              </p:val>
                                            </p:tav>
                                          </p:tavLst>
                                        </p:anim>
                                        <p:animEffect transition="in" filter="fade">
                                          <p:cBhvr>
                                            <p:cTn id="102" dur="500"/>
                                            <p:tgtEl>
                                              <p:spTgt spid="4"/>
                                            </p:tgtEl>
                                          </p:cBhvr>
                                        </p:animEffect>
                                      </p:childTnLst>
                                    </p:cTn>
                                  </p:par>
                                </p:childTnLst>
                              </p:cTn>
                            </p:par>
                            <p:par>
                              <p:cTn id="103" fill="hold">
                                <p:stCondLst>
                                  <p:cond delay="1500"/>
                                </p:stCondLst>
                                <p:childTnLst>
                                  <p:par>
                                    <p:cTn id="104" presetID="53" presetClass="entr" presetSubtype="16" fill="hold" grpId="0" nodeType="afterEffect">
                                      <p:stCondLst>
                                        <p:cond delay="0"/>
                                      </p:stCondLst>
                                      <p:childTnLst>
                                        <p:set>
                                          <p:cBhvr>
                                            <p:cTn id="105" dur="1" fill="hold">
                                              <p:stCondLst>
                                                <p:cond delay="0"/>
                                              </p:stCondLst>
                                            </p:cTn>
                                            <p:tgtEl>
                                              <p:spTgt spid="5"/>
                                            </p:tgtEl>
                                            <p:attrNameLst>
                                              <p:attrName>style.visibility</p:attrName>
                                            </p:attrNameLst>
                                          </p:cBhvr>
                                          <p:to>
                                            <p:strVal val="visible"/>
                                          </p:to>
                                        </p:set>
                                        <p:anim calcmode="lin" valueType="num">
                                          <p:cBhvr>
                                            <p:cTn id="106" dur="500" fill="hold"/>
                                            <p:tgtEl>
                                              <p:spTgt spid="5"/>
                                            </p:tgtEl>
                                            <p:attrNameLst>
                                              <p:attrName>ppt_w</p:attrName>
                                            </p:attrNameLst>
                                          </p:cBhvr>
                                          <p:tavLst>
                                            <p:tav tm="0">
                                              <p:val>
                                                <p:fltVal val="0"/>
                                              </p:val>
                                            </p:tav>
                                            <p:tav tm="100000">
                                              <p:val>
                                                <p:strVal val="#ppt_w"/>
                                              </p:val>
                                            </p:tav>
                                          </p:tavLst>
                                        </p:anim>
                                        <p:anim calcmode="lin" valueType="num">
                                          <p:cBhvr>
                                            <p:cTn id="107" dur="500" fill="hold"/>
                                            <p:tgtEl>
                                              <p:spTgt spid="5"/>
                                            </p:tgtEl>
                                            <p:attrNameLst>
                                              <p:attrName>ppt_h</p:attrName>
                                            </p:attrNameLst>
                                          </p:cBhvr>
                                          <p:tavLst>
                                            <p:tav tm="0">
                                              <p:val>
                                                <p:fltVal val="0"/>
                                              </p:val>
                                            </p:tav>
                                            <p:tav tm="100000">
                                              <p:val>
                                                <p:strVal val="#ppt_h"/>
                                              </p:val>
                                            </p:tav>
                                          </p:tavLst>
                                        </p:anim>
                                        <p:animEffect transition="in" filter="fade">
                                          <p:cBhvr>
                                            <p:cTn id="108" dur="500"/>
                                            <p:tgtEl>
                                              <p:spTgt spid="5"/>
                                            </p:tgtEl>
                                          </p:cBhvr>
                                        </p:animEffect>
                                      </p:childTnLst>
                                    </p:cTn>
                                  </p:par>
                                </p:childTnLst>
                              </p:cTn>
                            </p:par>
                            <p:par>
                              <p:cTn id="109" fill="hold">
                                <p:stCondLst>
                                  <p:cond delay="2000"/>
                                </p:stCondLst>
                                <p:childTnLst>
                                  <p:par>
                                    <p:cTn id="110" presetID="53" presetClass="entr" presetSubtype="16" fill="hold" grpId="0" nodeType="afterEffect">
                                      <p:stCondLst>
                                        <p:cond delay="0"/>
                                      </p:stCondLst>
                                      <p:childTnLst>
                                        <p:set>
                                          <p:cBhvr>
                                            <p:cTn id="111" dur="1" fill="hold">
                                              <p:stCondLst>
                                                <p:cond delay="0"/>
                                              </p:stCondLst>
                                            </p:cTn>
                                            <p:tgtEl>
                                              <p:spTgt spid="6"/>
                                            </p:tgtEl>
                                            <p:attrNameLst>
                                              <p:attrName>style.visibility</p:attrName>
                                            </p:attrNameLst>
                                          </p:cBhvr>
                                          <p:to>
                                            <p:strVal val="visible"/>
                                          </p:to>
                                        </p:set>
                                        <p:anim calcmode="lin" valueType="num">
                                          <p:cBhvr>
                                            <p:cTn id="112" dur="500" fill="hold"/>
                                            <p:tgtEl>
                                              <p:spTgt spid="6"/>
                                            </p:tgtEl>
                                            <p:attrNameLst>
                                              <p:attrName>ppt_w</p:attrName>
                                            </p:attrNameLst>
                                          </p:cBhvr>
                                          <p:tavLst>
                                            <p:tav tm="0">
                                              <p:val>
                                                <p:fltVal val="0"/>
                                              </p:val>
                                            </p:tav>
                                            <p:tav tm="100000">
                                              <p:val>
                                                <p:strVal val="#ppt_w"/>
                                              </p:val>
                                            </p:tav>
                                          </p:tavLst>
                                        </p:anim>
                                        <p:anim calcmode="lin" valueType="num">
                                          <p:cBhvr>
                                            <p:cTn id="113" dur="500" fill="hold"/>
                                            <p:tgtEl>
                                              <p:spTgt spid="6"/>
                                            </p:tgtEl>
                                            <p:attrNameLst>
                                              <p:attrName>ppt_h</p:attrName>
                                            </p:attrNameLst>
                                          </p:cBhvr>
                                          <p:tavLst>
                                            <p:tav tm="0">
                                              <p:val>
                                                <p:fltVal val="0"/>
                                              </p:val>
                                            </p:tav>
                                            <p:tav tm="100000">
                                              <p:val>
                                                <p:strVal val="#ppt_h"/>
                                              </p:val>
                                            </p:tav>
                                          </p:tavLst>
                                        </p:anim>
                                        <p:animEffect transition="in" filter="fade">
                                          <p:cBhvr>
                                            <p:cTn id="114" dur="500"/>
                                            <p:tgtEl>
                                              <p:spTgt spid="6"/>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7"/>
                                            </p:tgtEl>
                                            <p:attrNameLst>
                                              <p:attrName>style.visibility</p:attrName>
                                            </p:attrNameLst>
                                          </p:cBhvr>
                                          <p:to>
                                            <p:strVal val="visible"/>
                                          </p:to>
                                        </p:set>
                                        <p:anim calcmode="lin" valueType="num">
                                          <p:cBhvr>
                                            <p:cTn id="117" dur="500" fill="hold"/>
                                            <p:tgtEl>
                                              <p:spTgt spid="7"/>
                                            </p:tgtEl>
                                            <p:attrNameLst>
                                              <p:attrName>ppt_w</p:attrName>
                                            </p:attrNameLst>
                                          </p:cBhvr>
                                          <p:tavLst>
                                            <p:tav tm="0">
                                              <p:val>
                                                <p:fltVal val="0"/>
                                              </p:val>
                                            </p:tav>
                                            <p:tav tm="100000">
                                              <p:val>
                                                <p:strVal val="#ppt_w"/>
                                              </p:val>
                                            </p:tav>
                                          </p:tavLst>
                                        </p:anim>
                                        <p:anim calcmode="lin" valueType="num">
                                          <p:cBhvr>
                                            <p:cTn id="118" dur="500" fill="hold"/>
                                            <p:tgtEl>
                                              <p:spTgt spid="7"/>
                                            </p:tgtEl>
                                            <p:attrNameLst>
                                              <p:attrName>ppt_h</p:attrName>
                                            </p:attrNameLst>
                                          </p:cBhvr>
                                          <p:tavLst>
                                            <p:tav tm="0">
                                              <p:val>
                                                <p:fltVal val="0"/>
                                              </p:val>
                                            </p:tav>
                                            <p:tav tm="100000">
                                              <p:val>
                                                <p:strVal val="#ppt_h"/>
                                              </p:val>
                                            </p:tav>
                                          </p:tavLst>
                                        </p:anim>
                                        <p:animEffect transition="in" filter="fade">
                                          <p:cBhvr>
                                            <p:cTn id="119" dur="500"/>
                                            <p:tgtEl>
                                              <p:spTgt spid="7"/>
                                            </p:tgtEl>
                                          </p:cBhvr>
                                        </p:animEffect>
                                      </p:childTnLst>
                                    </p:cTn>
                                  </p:par>
                                </p:childTnLst>
                              </p:cTn>
                            </p:par>
                            <p:par>
                              <p:cTn id="120" fill="hold">
                                <p:stCondLst>
                                  <p:cond delay="2500"/>
                                </p:stCondLst>
                                <p:childTnLst>
                                  <p:par>
                                    <p:cTn id="121" presetID="53" presetClass="entr" presetSubtype="16" fill="hold" grpId="0" nodeType="afterEffect">
                                      <p:stCondLst>
                                        <p:cond delay="0"/>
                                      </p:stCondLst>
                                      <p:childTnLst>
                                        <p:set>
                                          <p:cBhvr>
                                            <p:cTn id="122" dur="1" fill="hold">
                                              <p:stCondLst>
                                                <p:cond delay="0"/>
                                              </p:stCondLst>
                                            </p:cTn>
                                            <p:tgtEl>
                                              <p:spTgt spid="8"/>
                                            </p:tgtEl>
                                            <p:attrNameLst>
                                              <p:attrName>style.visibility</p:attrName>
                                            </p:attrNameLst>
                                          </p:cBhvr>
                                          <p:to>
                                            <p:strVal val="visible"/>
                                          </p:to>
                                        </p:set>
                                        <p:anim calcmode="lin" valueType="num">
                                          <p:cBhvr>
                                            <p:cTn id="123" dur="500" fill="hold"/>
                                            <p:tgtEl>
                                              <p:spTgt spid="8"/>
                                            </p:tgtEl>
                                            <p:attrNameLst>
                                              <p:attrName>ppt_w</p:attrName>
                                            </p:attrNameLst>
                                          </p:cBhvr>
                                          <p:tavLst>
                                            <p:tav tm="0">
                                              <p:val>
                                                <p:fltVal val="0"/>
                                              </p:val>
                                            </p:tav>
                                            <p:tav tm="100000">
                                              <p:val>
                                                <p:strVal val="#ppt_w"/>
                                              </p:val>
                                            </p:tav>
                                          </p:tavLst>
                                        </p:anim>
                                        <p:anim calcmode="lin" valueType="num">
                                          <p:cBhvr>
                                            <p:cTn id="124" dur="500" fill="hold"/>
                                            <p:tgtEl>
                                              <p:spTgt spid="8"/>
                                            </p:tgtEl>
                                            <p:attrNameLst>
                                              <p:attrName>ppt_h</p:attrName>
                                            </p:attrNameLst>
                                          </p:cBhvr>
                                          <p:tavLst>
                                            <p:tav tm="0">
                                              <p:val>
                                                <p:fltVal val="0"/>
                                              </p:val>
                                            </p:tav>
                                            <p:tav tm="100000">
                                              <p:val>
                                                <p:strVal val="#ppt_h"/>
                                              </p:val>
                                            </p:tav>
                                          </p:tavLst>
                                        </p:anim>
                                        <p:animEffect transition="in" filter="fade">
                                          <p:cBhvr>
                                            <p:cTn id="125" dur="500"/>
                                            <p:tgtEl>
                                              <p:spTgt spid="8"/>
                                            </p:tgtEl>
                                          </p:cBhvr>
                                        </p:animEffect>
                                      </p:childTnLst>
                                    </p:cTn>
                                  </p:par>
                                </p:childTnLst>
                              </p:cTn>
                            </p:par>
                            <p:par>
                              <p:cTn id="126" fill="hold">
                                <p:stCondLst>
                                  <p:cond delay="3000"/>
                                </p:stCondLst>
                                <p:childTnLst>
                                  <p:par>
                                    <p:cTn id="127" presetID="53" presetClass="entr" presetSubtype="16" fill="hold" grpId="0" nodeType="afterEffect">
                                      <p:stCondLst>
                                        <p:cond delay="0"/>
                                      </p:stCondLst>
                                      <p:childTnLst>
                                        <p:set>
                                          <p:cBhvr>
                                            <p:cTn id="128" dur="1" fill="hold">
                                              <p:stCondLst>
                                                <p:cond delay="0"/>
                                              </p:stCondLst>
                                            </p:cTn>
                                            <p:tgtEl>
                                              <p:spTgt spid="9"/>
                                            </p:tgtEl>
                                            <p:attrNameLst>
                                              <p:attrName>style.visibility</p:attrName>
                                            </p:attrNameLst>
                                          </p:cBhvr>
                                          <p:to>
                                            <p:strVal val="visible"/>
                                          </p:to>
                                        </p:set>
                                        <p:anim calcmode="lin" valueType="num">
                                          <p:cBhvr>
                                            <p:cTn id="129" dur="500" fill="hold"/>
                                            <p:tgtEl>
                                              <p:spTgt spid="9"/>
                                            </p:tgtEl>
                                            <p:attrNameLst>
                                              <p:attrName>ppt_w</p:attrName>
                                            </p:attrNameLst>
                                          </p:cBhvr>
                                          <p:tavLst>
                                            <p:tav tm="0">
                                              <p:val>
                                                <p:fltVal val="0"/>
                                              </p:val>
                                            </p:tav>
                                            <p:tav tm="100000">
                                              <p:val>
                                                <p:strVal val="#ppt_w"/>
                                              </p:val>
                                            </p:tav>
                                          </p:tavLst>
                                        </p:anim>
                                        <p:anim calcmode="lin" valueType="num">
                                          <p:cBhvr>
                                            <p:cTn id="130" dur="500" fill="hold"/>
                                            <p:tgtEl>
                                              <p:spTgt spid="9"/>
                                            </p:tgtEl>
                                            <p:attrNameLst>
                                              <p:attrName>ppt_h</p:attrName>
                                            </p:attrNameLst>
                                          </p:cBhvr>
                                          <p:tavLst>
                                            <p:tav tm="0">
                                              <p:val>
                                                <p:fltVal val="0"/>
                                              </p:val>
                                            </p:tav>
                                            <p:tav tm="100000">
                                              <p:val>
                                                <p:strVal val="#ppt_h"/>
                                              </p:val>
                                            </p:tav>
                                          </p:tavLst>
                                        </p:anim>
                                        <p:animEffect transition="in" filter="fade">
                                          <p:cBhvr>
                                            <p:cTn id="131" dur="500"/>
                                            <p:tgtEl>
                                              <p:spTgt spid="9"/>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10"/>
                                            </p:tgtEl>
                                            <p:attrNameLst>
                                              <p:attrName>style.visibility</p:attrName>
                                            </p:attrNameLst>
                                          </p:cBhvr>
                                          <p:to>
                                            <p:strVal val="visible"/>
                                          </p:to>
                                        </p:set>
                                      </p:childTnLst>
                                    </p:cTn>
                                  </p:par>
                                </p:childTnLst>
                              </p:cTn>
                            </p:par>
                            <p:par>
                              <p:cTn id="136" fill="hold">
                                <p:stCondLst>
                                  <p:cond delay="0"/>
                                </p:stCondLst>
                                <p:childTnLst>
                                  <p:par>
                                    <p:cTn id="137" presetID="2" presetClass="entr" presetSubtype="4" fill="hold" grpId="0" nodeType="afterEffect" p14:presetBounceEnd="60000">
                                      <p:stCondLst>
                                        <p:cond delay="0"/>
                                      </p:stCondLst>
                                      <p:childTnLst>
                                        <p:set>
                                          <p:cBhvr>
                                            <p:cTn id="138" dur="1" fill="hold">
                                              <p:stCondLst>
                                                <p:cond delay="0"/>
                                              </p:stCondLst>
                                            </p:cTn>
                                            <p:tgtEl>
                                              <p:spTgt spid="11"/>
                                            </p:tgtEl>
                                            <p:attrNameLst>
                                              <p:attrName>style.visibility</p:attrName>
                                            </p:attrNameLst>
                                          </p:cBhvr>
                                          <p:to>
                                            <p:strVal val="visible"/>
                                          </p:to>
                                        </p:set>
                                        <p:anim calcmode="lin" valueType="num" p14:bounceEnd="60000">
                                          <p:cBhvr additive="base">
                                            <p:cTn id="139" dur="75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140"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17" grpId="0" animBg="1"/>
          <p:bldP spid="16" grpId="0" animBg="1"/>
          <p:bldP spid="15" grpId="0" animBg="1"/>
          <p:bldP spid="14" grpId="0" animBg="1"/>
          <p:bldP spid="39" grpId="0" animBg="1"/>
          <p:bldP spid="40" grpId="0" animBg="1"/>
          <p:bldP spid="41" grpId="0" animBg="1"/>
          <p:bldP spid="42" grpId="0" animBg="1"/>
          <p:bldP spid="45" grpId="0" animBg="1"/>
          <p:bldP spid="4" grpId="0" animBg="1"/>
          <p:bldP spid="5" grpId="0" animBg="1"/>
          <p:bldP spid="6" grpId="0" animBg="1"/>
          <p:bldP spid="8" grpId="0" animBg="1"/>
          <p:bldP spid="9" grpId="0" animBg="1"/>
          <p:bldP spid="10" grpId="0"/>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ppt_w/2"/>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ppt_w</p:attrName>
                                            </p:attrNameLst>
                                          </p:cBhvr>
                                          <p:tavLst>
                                            <p:tav tm="0">
                                              <p:val>
                                                <p:fltVal val="0"/>
                                              </p:val>
                                            </p:tav>
                                            <p:tav tm="100000">
                                              <p:val>
                                                <p:strVal val="#ppt_w"/>
                                              </p:val>
                                            </p:tav>
                                          </p:tavLst>
                                        </p:anim>
                                        <p:anim calcmode="lin" valueType="num">
                                          <p:cBhvr>
                                            <p:cTn id="10" dur="500" fill="hold"/>
                                            <p:tgtEl>
                                              <p:spTgt spid="1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4"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p:cTn id="14" dur="500" fill="hold"/>
                                            <p:tgtEl>
                                              <p:spTgt spid="31"/>
                                            </p:tgtEl>
                                            <p:attrNameLst>
                                              <p:attrName>ppt_x</p:attrName>
                                            </p:attrNameLst>
                                          </p:cBhvr>
                                          <p:tavLst>
                                            <p:tav tm="0">
                                              <p:val>
                                                <p:strVal val="#ppt_x"/>
                                              </p:val>
                                            </p:tav>
                                            <p:tav tm="100000">
                                              <p:val>
                                                <p:strVal val="#ppt_x"/>
                                              </p:val>
                                            </p:tav>
                                          </p:tavLst>
                                        </p:anim>
                                        <p:anim calcmode="lin" valueType="num">
                                          <p:cBhvr>
                                            <p:cTn id="15" dur="500" fill="hold"/>
                                            <p:tgtEl>
                                              <p:spTgt spid="31"/>
                                            </p:tgtEl>
                                            <p:attrNameLst>
                                              <p:attrName>ppt_y</p:attrName>
                                            </p:attrNameLst>
                                          </p:cBhvr>
                                          <p:tavLst>
                                            <p:tav tm="0">
                                              <p:val>
                                                <p:strVal val="#ppt_y+#ppt_h/2"/>
                                              </p:val>
                                            </p:tav>
                                            <p:tav tm="100000">
                                              <p:val>
                                                <p:strVal val="#ppt_y"/>
                                              </p:val>
                                            </p:tav>
                                          </p:tavLst>
                                        </p:anim>
                                        <p:anim calcmode="lin" valueType="num">
                                          <p:cBhvr>
                                            <p:cTn id="16" dur="500" fill="hold"/>
                                            <p:tgtEl>
                                              <p:spTgt spid="31"/>
                                            </p:tgtEl>
                                            <p:attrNameLst>
                                              <p:attrName>ppt_w</p:attrName>
                                            </p:attrNameLst>
                                          </p:cBhvr>
                                          <p:tavLst>
                                            <p:tav tm="0">
                                              <p:val>
                                                <p:strVal val="#ppt_w"/>
                                              </p:val>
                                            </p:tav>
                                            <p:tav tm="100000">
                                              <p:val>
                                                <p:strVal val="#ppt_w"/>
                                              </p:val>
                                            </p:tav>
                                          </p:tavLst>
                                        </p:anim>
                                        <p:anim calcmode="lin" valueType="num">
                                          <p:cBhvr>
                                            <p:cTn id="17" dur="500" fill="hold"/>
                                            <p:tgtEl>
                                              <p:spTgt spid="31"/>
                                            </p:tgtEl>
                                            <p:attrNameLst>
                                              <p:attrName>ppt_h</p:attrName>
                                            </p:attrNameLst>
                                          </p:cBhvr>
                                          <p:tavLst>
                                            <p:tav tm="0">
                                              <p:val>
                                                <p:fltVal val="0"/>
                                              </p:val>
                                            </p:tav>
                                            <p:tav tm="100000">
                                              <p:val>
                                                <p:strVal val="#ppt_h"/>
                                              </p:val>
                                            </p:tav>
                                          </p:tavLst>
                                        </p:anim>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17" presetClass="entr" presetSubtype="8"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ppt_x</p:attrName>
                                            </p:attrNameLst>
                                          </p:cBhvr>
                                          <p:tavLst>
                                            <p:tav tm="0">
                                              <p:val>
                                                <p:strVal val="#ppt_x-#ppt_w/2"/>
                                              </p:val>
                                            </p:tav>
                                            <p:tav tm="100000">
                                              <p:val>
                                                <p:strVal val="#ppt_x"/>
                                              </p:val>
                                            </p:tav>
                                          </p:tavLst>
                                        </p:anim>
                                        <p:anim calcmode="lin" valueType="num">
                                          <p:cBhvr>
                                            <p:cTn id="27" dur="500" fill="hold"/>
                                            <p:tgtEl>
                                              <p:spTgt spid="17"/>
                                            </p:tgtEl>
                                            <p:attrNameLst>
                                              <p:attrName>ppt_y</p:attrName>
                                            </p:attrNameLst>
                                          </p:cBhvr>
                                          <p:tavLst>
                                            <p:tav tm="0">
                                              <p:val>
                                                <p:strVal val="#ppt_y"/>
                                              </p:val>
                                            </p:tav>
                                            <p:tav tm="100000">
                                              <p:val>
                                                <p:strVal val="#ppt_y"/>
                                              </p:val>
                                            </p:tav>
                                          </p:tavLst>
                                        </p:anim>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strVal val="#ppt_h"/>
                                              </p:val>
                                            </p:tav>
                                            <p:tav tm="100000">
                                              <p:val>
                                                <p:strVal val="#ppt_h"/>
                                              </p:val>
                                            </p:tav>
                                          </p:tavLst>
                                        </p:anim>
                                      </p:childTnLst>
                                    </p:cTn>
                                  </p:par>
                                </p:childTnLst>
                              </p:cTn>
                            </p:par>
                            <p:par>
                              <p:cTn id="30" fill="hold">
                                <p:stCondLst>
                                  <p:cond delay="500"/>
                                </p:stCondLst>
                                <p:childTnLst>
                                  <p:par>
                                    <p:cTn id="31" presetID="17" presetClass="entr" presetSubtype="4"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p:cTn id="33" dur="500" fill="hold"/>
                                            <p:tgtEl>
                                              <p:spTgt spid="33"/>
                                            </p:tgtEl>
                                            <p:attrNameLst>
                                              <p:attrName>ppt_x</p:attrName>
                                            </p:attrNameLst>
                                          </p:cBhvr>
                                          <p:tavLst>
                                            <p:tav tm="0">
                                              <p:val>
                                                <p:strVal val="#ppt_x"/>
                                              </p:val>
                                            </p:tav>
                                            <p:tav tm="100000">
                                              <p:val>
                                                <p:strVal val="#ppt_x"/>
                                              </p:val>
                                            </p:tav>
                                          </p:tavLst>
                                        </p:anim>
                                        <p:anim calcmode="lin" valueType="num">
                                          <p:cBhvr>
                                            <p:cTn id="34" dur="500" fill="hold"/>
                                            <p:tgtEl>
                                              <p:spTgt spid="33"/>
                                            </p:tgtEl>
                                            <p:attrNameLst>
                                              <p:attrName>ppt_y</p:attrName>
                                            </p:attrNameLst>
                                          </p:cBhvr>
                                          <p:tavLst>
                                            <p:tav tm="0">
                                              <p:val>
                                                <p:strVal val="#ppt_y+#ppt_h/2"/>
                                              </p:val>
                                            </p:tav>
                                            <p:tav tm="100000">
                                              <p:val>
                                                <p:strVal val="#ppt_y"/>
                                              </p:val>
                                            </p:tav>
                                          </p:tavLst>
                                        </p:anim>
                                        <p:anim calcmode="lin" valueType="num">
                                          <p:cBhvr>
                                            <p:cTn id="35" dur="500" fill="hold"/>
                                            <p:tgtEl>
                                              <p:spTgt spid="33"/>
                                            </p:tgtEl>
                                            <p:attrNameLst>
                                              <p:attrName>ppt_w</p:attrName>
                                            </p:attrNameLst>
                                          </p:cBhvr>
                                          <p:tavLst>
                                            <p:tav tm="0">
                                              <p:val>
                                                <p:strVal val="#ppt_w"/>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17" presetClass="entr" presetSubtype="8"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500" fill="hold"/>
                                            <p:tgtEl>
                                              <p:spTgt spid="16"/>
                                            </p:tgtEl>
                                            <p:attrNameLst>
                                              <p:attrName>ppt_x</p:attrName>
                                            </p:attrNameLst>
                                          </p:cBhvr>
                                          <p:tavLst>
                                            <p:tav tm="0">
                                              <p:val>
                                                <p:strVal val="#ppt_x-#ppt_w/2"/>
                                              </p:val>
                                            </p:tav>
                                            <p:tav tm="100000">
                                              <p:val>
                                                <p:strVal val="#ppt_x"/>
                                              </p:val>
                                            </p:tav>
                                          </p:tavLst>
                                        </p:anim>
                                        <p:anim calcmode="lin" valueType="num">
                                          <p:cBhvr>
                                            <p:cTn id="46" dur="500" fill="hold"/>
                                            <p:tgtEl>
                                              <p:spTgt spid="16"/>
                                            </p:tgtEl>
                                            <p:attrNameLst>
                                              <p:attrName>ppt_y</p:attrName>
                                            </p:attrNameLst>
                                          </p:cBhvr>
                                          <p:tavLst>
                                            <p:tav tm="0">
                                              <p:val>
                                                <p:strVal val="#ppt_y"/>
                                              </p:val>
                                            </p:tav>
                                            <p:tav tm="100000">
                                              <p:val>
                                                <p:strVal val="#ppt_y"/>
                                              </p:val>
                                            </p:tav>
                                          </p:tavLst>
                                        </p:anim>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strVal val="#ppt_h"/>
                                              </p:val>
                                            </p:tav>
                                            <p:tav tm="100000">
                                              <p:val>
                                                <p:strVal val="#ppt_h"/>
                                              </p:val>
                                            </p:tav>
                                          </p:tavLst>
                                        </p:anim>
                                      </p:childTnLst>
                                    </p:cTn>
                                  </p:par>
                                </p:childTnLst>
                              </p:cTn>
                            </p:par>
                            <p:par>
                              <p:cTn id="49" fill="hold">
                                <p:stCondLst>
                                  <p:cond delay="500"/>
                                </p:stCondLst>
                                <p:childTnLst>
                                  <p:par>
                                    <p:cTn id="50" presetID="17" presetClass="entr" presetSubtype="4"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p:cTn id="52" dur="500" fill="hold"/>
                                            <p:tgtEl>
                                              <p:spTgt spid="35"/>
                                            </p:tgtEl>
                                            <p:attrNameLst>
                                              <p:attrName>ppt_x</p:attrName>
                                            </p:attrNameLst>
                                          </p:cBhvr>
                                          <p:tavLst>
                                            <p:tav tm="0">
                                              <p:val>
                                                <p:strVal val="#ppt_x"/>
                                              </p:val>
                                            </p:tav>
                                            <p:tav tm="100000">
                                              <p:val>
                                                <p:strVal val="#ppt_x"/>
                                              </p:val>
                                            </p:tav>
                                          </p:tavLst>
                                        </p:anim>
                                        <p:anim calcmode="lin" valueType="num">
                                          <p:cBhvr>
                                            <p:cTn id="53" dur="500" fill="hold"/>
                                            <p:tgtEl>
                                              <p:spTgt spid="35"/>
                                            </p:tgtEl>
                                            <p:attrNameLst>
                                              <p:attrName>ppt_y</p:attrName>
                                            </p:attrNameLst>
                                          </p:cBhvr>
                                          <p:tavLst>
                                            <p:tav tm="0">
                                              <p:val>
                                                <p:strVal val="#ppt_y+#ppt_h/2"/>
                                              </p:val>
                                            </p:tav>
                                            <p:tav tm="100000">
                                              <p:val>
                                                <p:strVal val="#ppt_y"/>
                                              </p:val>
                                            </p:tav>
                                          </p:tavLst>
                                        </p:anim>
                                        <p:anim calcmode="lin" valueType="num">
                                          <p:cBhvr>
                                            <p:cTn id="54" dur="500" fill="hold"/>
                                            <p:tgtEl>
                                              <p:spTgt spid="35"/>
                                            </p:tgtEl>
                                            <p:attrNameLst>
                                              <p:attrName>ppt_w</p:attrName>
                                            </p:attrNameLst>
                                          </p:cBhvr>
                                          <p:tavLst>
                                            <p:tav tm="0">
                                              <p:val>
                                                <p:strVal val="#ppt_w"/>
                                              </p:val>
                                            </p:tav>
                                            <p:tav tm="100000">
                                              <p:val>
                                                <p:strVal val="#ppt_w"/>
                                              </p:val>
                                            </p:tav>
                                          </p:tavLst>
                                        </p:anim>
                                        <p:anim calcmode="lin" valueType="num">
                                          <p:cBhvr>
                                            <p:cTn id="55" dur="500" fill="hold"/>
                                            <p:tgtEl>
                                              <p:spTgt spid="35"/>
                                            </p:tgtEl>
                                            <p:attrNameLst>
                                              <p:attrName>ppt_h</p:attrName>
                                            </p:attrNameLst>
                                          </p:cBhvr>
                                          <p:tavLst>
                                            <p:tav tm="0">
                                              <p:val>
                                                <p:fltVal val="0"/>
                                              </p:val>
                                            </p:tav>
                                            <p:tav tm="100000">
                                              <p:val>
                                                <p:strVal val="#ppt_h"/>
                                              </p:val>
                                            </p:tav>
                                          </p:tavLst>
                                        </p:anim>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17" presetClass="entr" presetSubtype="8"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500" fill="hold"/>
                                            <p:tgtEl>
                                              <p:spTgt spid="15"/>
                                            </p:tgtEl>
                                            <p:attrNameLst>
                                              <p:attrName>ppt_x</p:attrName>
                                            </p:attrNameLst>
                                          </p:cBhvr>
                                          <p:tavLst>
                                            <p:tav tm="0">
                                              <p:val>
                                                <p:strVal val="#ppt_x-#ppt_w/2"/>
                                              </p:val>
                                            </p:tav>
                                            <p:tav tm="100000">
                                              <p:val>
                                                <p:strVal val="#ppt_x"/>
                                              </p:val>
                                            </p:tav>
                                          </p:tavLst>
                                        </p:anim>
                                        <p:anim calcmode="lin" valueType="num">
                                          <p:cBhvr>
                                            <p:cTn id="65" dur="500" fill="hold"/>
                                            <p:tgtEl>
                                              <p:spTgt spid="15"/>
                                            </p:tgtEl>
                                            <p:attrNameLst>
                                              <p:attrName>ppt_y</p:attrName>
                                            </p:attrNameLst>
                                          </p:cBhvr>
                                          <p:tavLst>
                                            <p:tav tm="0">
                                              <p:val>
                                                <p:strVal val="#ppt_y"/>
                                              </p:val>
                                            </p:tav>
                                            <p:tav tm="100000">
                                              <p:val>
                                                <p:strVal val="#ppt_y"/>
                                              </p:val>
                                            </p:tav>
                                          </p:tavLst>
                                        </p:anim>
                                        <p:anim calcmode="lin" valueType="num">
                                          <p:cBhvr>
                                            <p:cTn id="66" dur="500" fill="hold"/>
                                            <p:tgtEl>
                                              <p:spTgt spid="15"/>
                                            </p:tgtEl>
                                            <p:attrNameLst>
                                              <p:attrName>ppt_w</p:attrName>
                                            </p:attrNameLst>
                                          </p:cBhvr>
                                          <p:tavLst>
                                            <p:tav tm="0">
                                              <p:val>
                                                <p:fltVal val="0"/>
                                              </p:val>
                                            </p:tav>
                                            <p:tav tm="100000">
                                              <p:val>
                                                <p:strVal val="#ppt_w"/>
                                              </p:val>
                                            </p:tav>
                                          </p:tavLst>
                                        </p:anim>
                                        <p:anim calcmode="lin" valueType="num">
                                          <p:cBhvr>
                                            <p:cTn id="67" dur="500" fill="hold"/>
                                            <p:tgtEl>
                                              <p:spTgt spid="15"/>
                                            </p:tgtEl>
                                            <p:attrNameLst>
                                              <p:attrName>ppt_h</p:attrName>
                                            </p:attrNameLst>
                                          </p:cBhvr>
                                          <p:tavLst>
                                            <p:tav tm="0">
                                              <p:val>
                                                <p:strVal val="#ppt_h"/>
                                              </p:val>
                                            </p:tav>
                                            <p:tav tm="100000">
                                              <p:val>
                                                <p:strVal val="#ppt_h"/>
                                              </p:val>
                                            </p:tav>
                                          </p:tavLst>
                                        </p:anim>
                                      </p:childTnLst>
                                    </p:cTn>
                                  </p:par>
                                </p:childTnLst>
                              </p:cTn>
                            </p:par>
                            <p:par>
                              <p:cTn id="68" fill="hold">
                                <p:stCondLst>
                                  <p:cond delay="500"/>
                                </p:stCondLst>
                                <p:childTnLst>
                                  <p:par>
                                    <p:cTn id="69" presetID="17" presetClass="entr" presetSubtype="4" fill="hold" nodeType="after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p:cTn id="71" dur="500" fill="hold"/>
                                            <p:tgtEl>
                                              <p:spTgt spid="72"/>
                                            </p:tgtEl>
                                            <p:attrNameLst>
                                              <p:attrName>ppt_x</p:attrName>
                                            </p:attrNameLst>
                                          </p:cBhvr>
                                          <p:tavLst>
                                            <p:tav tm="0">
                                              <p:val>
                                                <p:strVal val="#ppt_x"/>
                                              </p:val>
                                            </p:tav>
                                            <p:tav tm="100000">
                                              <p:val>
                                                <p:strVal val="#ppt_x"/>
                                              </p:val>
                                            </p:tav>
                                          </p:tavLst>
                                        </p:anim>
                                        <p:anim calcmode="lin" valueType="num">
                                          <p:cBhvr>
                                            <p:cTn id="72" dur="500" fill="hold"/>
                                            <p:tgtEl>
                                              <p:spTgt spid="72"/>
                                            </p:tgtEl>
                                            <p:attrNameLst>
                                              <p:attrName>ppt_y</p:attrName>
                                            </p:attrNameLst>
                                          </p:cBhvr>
                                          <p:tavLst>
                                            <p:tav tm="0">
                                              <p:val>
                                                <p:strVal val="#ppt_y+#ppt_h/2"/>
                                              </p:val>
                                            </p:tav>
                                            <p:tav tm="100000">
                                              <p:val>
                                                <p:strVal val="#ppt_y"/>
                                              </p:val>
                                            </p:tav>
                                          </p:tavLst>
                                        </p:anim>
                                        <p:anim calcmode="lin" valueType="num">
                                          <p:cBhvr>
                                            <p:cTn id="73" dur="500" fill="hold"/>
                                            <p:tgtEl>
                                              <p:spTgt spid="72"/>
                                            </p:tgtEl>
                                            <p:attrNameLst>
                                              <p:attrName>ppt_w</p:attrName>
                                            </p:attrNameLst>
                                          </p:cBhvr>
                                          <p:tavLst>
                                            <p:tav tm="0">
                                              <p:val>
                                                <p:strVal val="#ppt_w"/>
                                              </p:val>
                                            </p:tav>
                                            <p:tav tm="100000">
                                              <p:val>
                                                <p:strVal val="#ppt_w"/>
                                              </p:val>
                                            </p:tav>
                                          </p:tavLst>
                                        </p:anim>
                                        <p:anim calcmode="lin" valueType="num">
                                          <p:cBhvr>
                                            <p:cTn id="74" dur="500" fill="hold"/>
                                            <p:tgtEl>
                                              <p:spTgt spid="72"/>
                                            </p:tgtEl>
                                            <p:attrNameLst>
                                              <p:attrName>ppt_h</p:attrName>
                                            </p:attrNameLst>
                                          </p:cBhvr>
                                          <p:tavLst>
                                            <p:tav tm="0">
                                              <p:val>
                                                <p:fltVal val="0"/>
                                              </p:val>
                                            </p:tav>
                                            <p:tav tm="100000">
                                              <p:val>
                                                <p:strVal val="#ppt_h"/>
                                              </p:val>
                                            </p:tav>
                                          </p:tavLst>
                                        </p:anim>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childTnLst>
                                    </p:cTn>
                                  </p:par>
                                </p:childTnLst>
                              </p:cTn>
                            </p:par>
                          </p:childTnLst>
                        </p:cTn>
                      </p:par>
                      <p:par>
                        <p:cTn id="79" fill="hold">
                          <p:stCondLst>
                            <p:cond delay="indefinite"/>
                          </p:stCondLst>
                          <p:childTnLst>
                            <p:par>
                              <p:cTn id="80" fill="hold">
                                <p:stCondLst>
                                  <p:cond delay="0"/>
                                </p:stCondLst>
                                <p:childTnLst>
                                  <p:par>
                                    <p:cTn id="81" presetID="17" presetClass="entr" presetSubtype="8" fill="hold" grpId="0" nodeType="click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p:cTn id="83" dur="500" fill="hold"/>
                                            <p:tgtEl>
                                              <p:spTgt spid="14"/>
                                            </p:tgtEl>
                                            <p:attrNameLst>
                                              <p:attrName>ppt_x</p:attrName>
                                            </p:attrNameLst>
                                          </p:cBhvr>
                                          <p:tavLst>
                                            <p:tav tm="0">
                                              <p:val>
                                                <p:strVal val="#ppt_x-#ppt_w/2"/>
                                              </p:val>
                                            </p:tav>
                                            <p:tav tm="100000">
                                              <p:val>
                                                <p:strVal val="#ppt_x"/>
                                              </p:val>
                                            </p:tav>
                                          </p:tavLst>
                                        </p:anim>
                                        <p:anim calcmode="lin" valueType="num">
                                          <p:cBhvr>
                                            <p:cTn id="84" dur="500" fill="hold"/>
                                            <p:tgtEl>
                                              <p:spTgt spid="14"/>
                                            </p:tgtEl>
                                            <p:attrNameLst>
                                              <p:attrName>ppt_y</p:attrName>
                                            </p:attrNameLst>
                                          </p:cBhvr>
                                          <p:tavLst>
                                            <p:tav tm="0">
                                              <p:val>
                                                <p:strVal val="#ppt_y"/>
                                              </p:val>
                                            </p:tav>
                                            <p:tav tm="100000">
                                              <p:val>
                                                <p:strVal val="#ppt_y"/>
                                              </p:val>
                                            </p:tav>
                                          </p:tavLst>
                                        </p:anim>
                                        <p:anim calcmode="lin" valueType="num">
                                          <p:cBhvr>
                                            <p:cTn id="85" dur="500" fill="hold"/>
                                            <p:tgtEl>
                                              <p:spTgt spid="14"/>
                                            </p:tgtEl>
                                            <p:attrNameLst>
                                              <p:attrName>ppt_w</p:attrName>
                                            </p:attrNameLst>
                                          </p:cBhvr>
                                          <p:tavLst>
                                            <p:tav tm="0">
                                              <p:val>
                                                <p:fltVal val="0"/>
                                              </p:val>
                                            </p:tav>
                                            <p:tav tm="100000">
                                              <p:val>
                                                <p:strVal val="#ppt_w"/>
                                              </p:val>
                                            </p:tav>
                                          </p:tavLst>
                                        </p:anim>
                                        <p:anim calcmode="lin" valueType="num">
                                          <p:cBhvr>
                                            <p:cTn id="86" dur="500" fill="hold"/>
                                            <p:tgtEl>
                                              <p:spTgt spid="14"/>
                                            </p:tgtEl>
                                            <p:attrNameLst>
                                              <p:attrName>ppt_h</p:attrName>
                                            </p:attrNameLst>
                                          </p:cBhvr>
                                          <p:tavLst>
                                            <p:tav tm="0">
                                              <p:val>
                                                <p:strVal val="#ppt_h"/>
                                              </p:val>
                                            </p:tav>
                                            <p:tav tm="100000">
                                              <p:val>
                                                <p:strVal val="#ppt_h"/>
                                              </p:val>
                                            </p:tav>
                                          </p:tavLst>
                                        </p:anim>
                                      </p:childTnLst>
                                    </p:cTn>
                                  </p:par>
                                </p:childTnLst>
                              </p:cTn>
                            </p:par>
                            <p:par>
                              <p:cTn id="87" fill="hold">
                                <p:stCondLst>
                                  <p:cond delay="500"/>
                                </p:stCondLst>
                                <p:childTnLst>
                                  <p:par>
                                    <p:cTn id="88" presetID="17" presetClass="entr" presetSubtype="4" fill="hold" nodeType="afterEffect">
                                      <p:stCondLst>
                                        <p:cond delay="0"/>
                                      </p:stCondLst>
                                      <p:childTnLst>
                                        <p:set>
                                          <p:cBhvr>
                                            <p:cTn id="89" dur="1" fill="hold">
                                              <p:stCondLst>
                                                <p:cond delay="0"/>
                                              </p:stCondLst>
                                            </p:cTn>
                                            <p:tgtEl>
                                              <p:spTgt spid="44"/>
                                            </p:tgtEl>
                                            <p:attrNameLst>
                                              <p:attrName>style.visibility</p:attrName>
                                            </p:attrNameLst>
                                          </p:cBhvr>
                                          <p:to>
                                            <p:strVal val="visible"/>
                                          </p:to>
                                        </p:set>
                                        <p:anim calcmode="lin" valueType="num">
                                          <p:cBhvr>
                                            <p:cTn id="90" dur="500" fill="hold"/>
                                            <p:tgtEl>
                                              <p:spTgt spid="44"/>
                                            </p:tgtEl>
                                            <p:attrNameLst>
                                              <p:attrName>ppt_x</p:attrName>
                                            </p:attrNameLst>
                                          </p:cBhvr>
                                          <p:tavLst>
                                            <p:tav tm="0">
                                              <p:val>
                                                <p:strVal val="#ppt_x"/>
                                              </p:val>
                                            </p:tav>
                                            <p:tav tm="100000">
                                              <p:val>
                                                <p:strVal val="#ppt_x"/>
                                              </p:val>
                                            </p:tav>
                                          </p:tavLst>
                                        </p:anim>
                                        <p:anim calcmode="lin" valueType="num">
                                          <p:cBhvr>
                                            <p:cTn id="91" dur="500" fill="hold"/>
                                            <p:tgtEl>
                                              <p:spTgt spid="44"/>
                                            </p:tgtEl>
                                            <p:attrNameLst>
                                              <p:attrName>ppt_y</p:attrName>
                                            </p:attrNameLst>
                                          </p:cBhvr>
                                          <p:tavLst>
                                            <p:tav tm="0">
                                              <p:val>
                                                <p:strVal val="#ppt_y+#ppt_h/2"/>
                                              </p:val>
                                            </p:tav>
                                            <p:tav tm="100000">
                                              <p:val>
                                                <p:strVal val="#ppt_y"/>
                                              </p:val>
                                            </p:tav>
                                          </p:tavLst>
                                        </p:anim>
                                        <p:anim calcmode="lin" valueType="num">
                                          <p:cBhvr>
                                            <p:cTn id="92" dur="500" fill="hold"/>
                                            <p:tgtEl>
                                              <p:spTgt spid="44"/>
                                            </p:tgtEl>
                                            <p:attrNameLst>
                                              <p:attrName>ppt_w</p:attrName>
                                            </p:attrNameLst>
                                          </p:cBhvr>
                                          <p:tavLst>
                                            <p:tav tm="0">
                                              <p:val>
                                                <p:strVal val="#ppt_w"/>
                                              </p:val>
                                            </p:tav>
                                            <p:tav tm="100000">
                                              <p:val>
                                                <p:strVal val="#ppt_w"/>
                                              </p:val>
                                            </p:tav>
                                          </p:tavLst>
                                        </p:anim>
                                        <p:anim calcmode="lin" valueType="num">
                                          <p:cBhvr>
                                            <p:cTn id="93" dur="500" fill="hold"/>
                                            <p:tgtEl>
                                              <p:spTgt spid="44"/>
                                            </p:tgtEl>
                                            <p:attrNameLst>
                                              <p:attrName>ppt_h</p:attrName>
                                            </p:attrNameLst>
                                          </p:cBhvr>
                                          <p:tavLst>
                                            <p:tav tm="0">
                                              <p:val>
                                                <p:fltVal val="0"/>
                                              </p:val>
                                            </p:tav>
                                            <p:tav tm="100000">
                                              <p:val>
                                                <p:strVal val="#ppt_h"/>
                                              </p:val>
                                            </p:tav>
                                          </p:tavLst>
                                        </p:anim>
                                      </p:childTnLst>
                                    </p:cTn>
                                  </p:par>
                                </p:childTnLst>
                              </p:cTn>
                            </p:par>
                            <p:par>
                              <p:cTn id="94" fill="hold">
                                <p:stCondLst>
                                  <p:cond delay="1000"/>
                                </p:stCondLst>
                                <p:childTnLst>
                                  <p:par>
                                    <p:cTn id="95" presetID="10" presetClass="entr" presetSubtype="0" fill="hold" grpId="0" nodeType="after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500"/>
                                            <p:tgtEl>
                                              <p:spTgt spid="4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4"/>
                                            </p:tgtEl>
                                            <p:attrNameLst>
                                              <p:attrName>style.visibility</p:attrName>
                                            </p:attrNameLst>
                                          </p:cBhvr>
                                          <p:to>
                                            <p:strVal val="visible"/>
                                          </p:to>
                                        </p:set>
                                        <p:anim calcmode="lin" valueType="num">
                                          <p:cBhvr>
                                            <p:cTn id="100" dur="500" fill="hold"/>
                                            <p:tgtEl>
                                              <p:spTgt spid="4"/>
                                            </p:tgtEl>
                                            <p:attrNameLst>
                                              <p:attrName>ppt_w</p:attrName>
                                            </p:attrNameLst>
                                          </p:cBhvr>
                                          <p:tavLst>
                                            <p:tav tm="0">
                                              <p:val>
                                                <p:fltVal val="0"/>
                                              </p:val>
                                            </p:tav>
                                            <p:tav tm="100000">
                                              <p:val>
                                                <p:strVal val="#ppt_w"/>
                                              </p:val>
                                            </p:tav>
                                          </p:tavLst>
                                        </p:anim>
                                        <p:anim calcmode="lin" valueType="num">
                                          <p:cBhvr>
                                            <p:cTn id="101" dur="500" fill="hold"/>
                                            <p:tgtEl>
                                              <p:spTgt spid="4"/>
                                            </p:tgtEl>
                                            <p:attrNameLst>
                                              <p:attrName>ppt_h</p:attrName>
                                            </p:attrNameLst>
                                          </p:cBhvr>
                                          <p:tavLst>
                                            <p:tav tm="0">
                                              <p:val>
                                                <p:fltVal val="0"/>
                                              </p:val>
                                            </p:tav>
                                            <p:tav tm="100000">
                                              <p:val>
                                                <p:strVal val="#ppt_h"/>
                                              </p:val>
                                            </p:tav>
                                          </p:tavLst>
                                        </p:anim>
                                        <p:animEffect transition="in" filter="fade">
                                          <p:cBhvr>
                                            <p:cTn id="102" dur="500"/>
                                            <p:tgtEl>
                                              <p:spTgt spid="4"/>
                                            </p:tgtEl>
                                          </p:cBhvr>
                                        </p:animEffect>
                                      </p:childTnLst>
                                    </p:cTn>
                                  </p:par>
                                </p:childTnLst>
                              </p:cTn>
                            </p:par>
                            <p:par>
                              <p:cTn id="103" fill="hold">
                                <p:stCondLst>
                                  <p:cond delay="1500"/>
                                </p:stCondLst>
                                <p:childTnLst>
                                  <p:par>
                                    <p:cTn id="104" presetID="53" presetClass="entr" presetSubtype="16" fill="hold" grpId="0" nodeType="afterEffect">
                                      <p:stCondLst>
                                        <p:cond delay="0"/>
                                      </p:stCondLst>
                                      <p:childTnLst>
                                        <p:set>
                                          <p:cBhvr>
                                            <p:cTn id="105" dur="1" fill="hold">
                                              <p:stCondLst>
                                                <p:cond delay="0"/>
                                              </p:stCondLst>
                                            </p:cTn>
                                            <p:tgtEl>
                                              <p:spTgt spid="5"/>
                                            </p:tgtEl>
                                            <p:attrNameLst>
                                              <p:attrName>style.visibility</p:attrName>
                                            </p:attrNameLst>
                                          </p:cBhvr>
                                          <p:to>
                                            <p:strVal val="visible"/>
                                          </p:to>
                                        </p:set>
                                        <p:anim calcmode="lin" valueType="num">
                                          <p:cBhvr>
                                            <p:cTn id="106" dur="500" fill="hold"/>
                                            <p:tgtEl>
                                              <p:spTgt spid="5"/>
                                            </p:tgtEl>
                                            <p:attrNameLst>
                                              <p:attrName>ppt_w</p:attrName>
                                            </p:attrNameLst>
                                          </p:cBhvr>
                                          <p:tavLst>
                                            <p:tav tm="0">
                                              <p:val>
                                                <p:fltVal val="0"/>
                                              </p:val>
                                            </p:tav>
                                            <p:tav tm="100000">
                                              <p:val>
                                                <p:strVal val="#ppt_w"/>
                                              </p:val>
                                            </p:tav>
                                          </p:tavLst>
                                        </p:anim>
                                        <p:anim calcmode="lin" valueType="num">
                                          <p:cBhvr>
                                            <p:cTn id="107" dur="500" fill="hold"/>
                                            <p:tgtEl>
                                              <p:spTgt spid="5"/>
                                            </p:tgtEl>
                                            <p:attrNameLst>
                                              <p:attrName>ppt_h</p:attrName>
                                            </p:attrNameLst>
                                          </p:cBhvr>
                                          <p:tavLst>
                                            <p:tav tm="0">
                                              <p:val>
                                                <p:fltVal val="0"/>
                                              </p:val>
                                            </p:tav>
                                            <p:tav tm="100000">
                                              <p:val>
                                                <p:strVal val="#ppt_h"/>
                                              </p:val>
                                            </p:tav>
                                          </p:tavLst>
                                        </p:anim>
                                        <p:animEffect transition="in" filter="fade">
                                          <p:cBhvr>
                                            <p:cTn id="108" dur="500"/>
                                            <p:tgtEl>
                                              <p:spTgt spid="5"/>
                                            </p:tgtEl>
                                          </p:cBhvr>
                                        </p:animEffect>
                                      </p:childTnLst>
                                    </p:cTn>
                                  </p:par>
                                </p:childTnLst>
                              </p:cTn>
                            </p:par>
                            <p:par>
                              <p:cTn id="109" fill="hold">
                                <p:stCondLst>
                                  <p:cond delay="2000"/>
                                </p:stCondLst>
                                <p:childTnLst>
                                  <p:par>
                                    <p:cTn id="110" presetID="53" presetClass="entr" presetSubtype="16" fill="hold" grpId="0" nodeType="afterEffect">
                                      <p:stCondLst>
                                        <p:cond delay="0"/>
                                      </p:stCondLst>
                                      <p:childTnLst>
                                        <p:set>
                                          <p:cBhvr>
                                            <p:cTn id="111" dur="1" fill="hold">
                                              <p:stCondLst>
                                                <p:cond delay="0"/>
                                              </p:stCondLst>
                                            </p:cTn>
                                            <p:tgtEl>
                                              <p:spTgt spid="6"/>
                                            </p:tgtEl>
                                            <p:attrNameLst>
                                              <p:attrName>style.visibility</p:attrName>
                                            </p:attrNameLst>
                                          </p:cBhvr>
                                          <p:to>
                                            <p:strVal val="visible"/>
                                          </p:to>
                                        </p:set>
                                        <p:anim calcmode="lin" valueType="num">
                                          <p:cBhvr>
                                            <p:cTn id="112" dur="500" fill="hold"/>
                                            <p:tgtEl>
                                              <p:spTgt spid="6"/>
                                            </p:tgtEl>
                                            <p:attrNameLst>
                                              <p:attrName>ppt_w</p:attrName>
                                            </p:attrNameLst>
                                          </p:cBhvr>
                                          <p:tavLst>
                                            <p:tav tm="0">
                                              <p:val>
                                                <p:fltVal val="0"/>
                                              </p:val>
                                            </p:tav>
                                            <p:tav tm="100000">
                                              <p:val>
                                                <p:strVal val="#ppt_w"/>
                                              </p:val>
                                            </p:tav>
                                          </p:tavLst>
                                        </p:anim>
                                        <p:anim calcmode="lin" valueType="num">
                                          <p:cBhvr>
                                            <p:cTn id="113" dur="500" fill="hold"/>
                                            <p:tgtEl>
                                              <p:spTgt spid="6"/>
                                            </p:tgtEl>
                                            <p:attrNameLst>
                                              <p:attrName>ppt_h</p:attrName>
                                            </p:attrNameLst>
                                          </p:cBhvr>
                                          <p:tavLst>
                                            <p:tav tm="0">
                                              <p:val>
                                                <p:fltVal val="0"/>
                                              </p:val>
                                            </p:tav>
                                            <p:tav tm="100000">
                                              <p:val>
                                                <p:strVal val="#ppt_h"/>
                                              </p:val>
                                            </p:tav>
                                          </p:tavLst>
                                        </p:anim>
                                        <p:animEffect transition="in" filter="fade">
                                          <p:cBhvr>
                                            <p:cTn id="114" dur="500"/>
                                            <p:tgtEl>
                                              <p:spTgt spid="6"/>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7"/>
                                            </p:tgtEl>
                                            <p:attrNameLst>
                                              <p:attrName>style.visibility</p:attrName>
                                            </p:attrNameLst>
                                          </p:cBhvr>
                                          <p:to>
                                            <p:strVal val="visible"/>
                                          </p:to>
                                        </p:set>
                                        <p:anim calcmode="lin" valueType="num">
                                          <p:cBhvr>
                                            <p:cTn id="117" dur="500" fill="hold"/>
                                            <p:tgtEl>
                                              <p:spTgt spid="7"/>
                                            </p:tgtEl>
                                            <p:attrNameLst>
                                              <p:attrName>ppt_w</p:attrName>
                                            </p:attrNameLst>
                                          </p:cBhvr>
                                          <p:tavLst>
                                            <p:tav tm="0">
                                              <p:val>
                                                <p:fltVal val="0"/>
                                              </p:val>
                                            </p:tav>
                                            <p:tav tm="100000">
                                              <p:val>
                                                <p:strVal val="#ppt_w"/>
                                              </p:val>
                                            </p:tav>
                                          </p:tavLst>
                                        </p:anim>
                                        <p:anim calcmode="lin" valueType="num">
                                          <p:cBhvr>
                                            <p:cTn id="118" dur="500" fill="hold"/>
                                            <p:tgtEl>
                                              <p:spTgt spid="7"/>
                                            </p:tgtEl>
                                            <p:attrNameLst>
                                              <p:attrName>ppt_h</p:attrName>
                                            </p:attrNameLst>
                                          </p:cBhvr>
                                          <p:tavLst>
                                            <p:tav tm="0">
                                              <p:val>
                                                <p:fltVal val="0"/>
                                              </p:val>
                                            </p:tav>
                                            <p:tav tm="100000">
                                              <p:val>
                                                <p:strVal val="#ppt_h"/>
                                              </p:val>
                                            </p:tav>
                                          </p:tavLst>
                                        </p:anim>
                                        <p:animEffect transition="in" filter="fade">
                                          <p:cBhvr>
                                            <p:cTn id="119" dur="500"/>
                                            <p:tgtEl>
                                              <p:spTgt spid="7"/>
                                            </p:tgtEl>
                                          </p:cBhvr>
                                        </p:animEffect>
                                      </p:childTnLst>
                                    </p:cTn>
                                  </p:par>
                                </p:childTnLst>
                              </p:cTn>
                            </p:par>
                            <p:par>
                              <p:cTn id="120" fill="hold">
                                <p:stCondLst>
                                  <p:cond delay="2500"/>
                                </p:stCondLst>
                                <p:childTnLst>
                                  <p:par>
                                    <p:cTn id="121" presetID="53" presetClass="entr" presetSubtype="16" fill="hold" grpId="0" nodeType="afterEffect">
                                      <p:stCondLst>
                                        <p:cond delay="0"/>
                                      </p:stCondLst>
                                      <p:childTnLst>
                                        <p:set>
                                          <p:cBhvr>
                                            <p:cTn id="122" dur="1" fill="hold">
                                              <p:stCondLst>
                                                <p:cond delay="0"/>
                                              </p:stCondLst>
                                            </p:cTn>
                                            <p:tgtEl>
                                              <p:spTgt spid="8"/>
                                            </p:tgtEl>
                                            <p:attrNameLst>
                                              <p:attrName>style.visibility</p:attrName>
                                            </p:attrNameLst>
                                          </p:cBhvr>
                                          <p:to>
                                            <p:strVal val="visible"/>
                                          </p:to>
                                        </p:set>
                                        <p:anim calcmode="lin" valueType="num">
                                          <p:cBhvr>
                                            <p:cTn id="123" dur="500" fill="hold"/>
                                            <p:tgtEl>
                                              <p:spTgt spid="8"/>
                                            </p:tgtEl>
                                            <p:attrNameLst>
                                              <p:attrName>ppt_w</p:attrName>
                                            </p:attrNameLst>
                                          </p:cBhvr>
                                          <p:tavLst>
                                            <p:tav tm="0">
                                              <p:val>
                                                <p:fltVal val="0"/>
                                              </p:val>
                                            </p:tav>
                                            <p:tav tm="100000">
                                              <p:val>
                                                <p:strVal val="#ppt_w"/>
                                              </p:val>
                                            </p:tav>
                                          </p:tavLst>
                                        </p:anim>
                                        <p:anim calcmode="lin" valueType="num">
                                          <p:cBhvr>
                                            <p:cTn id="124" dur="500" fill="hold"/>
                                            <p:tgtEl>
                                              <p:spTgt spid="8"/>
                                            </p:tgtEl>
                                            <p:attrNameLst>
                                              <p:attrName>ppt_h</p:attrName>
                                            </p:attrNameLst>
                                          </p:cBhvr>
                                          <p:tavLst>
                                            <p:tav tm="0">
                                              <p:val>
                                                <p:fltVal val="0"/>
                                              </p:val>
                                            </p:tav>
                                            <p:tav tm="100000">
                                              <p:val>
                                                <p:strVal val="#ppt_h"/>
                                              </p:val>
                                            </p:tav>
                                          </p:tavLst>
                                        </p:anim>
                                        <p:animEffect transition="in" filter="fade">
                                          <p:cBhvr>
                                            <p:cTn id="125" dur="500"/>
                                            <p:tgtEl>
                                              <p:spTgt spid="8"/>
                                            </p:tgtEl>
                                          </p:cBhvr>
                                        </p:animEffect>
                                      </p:childTnLst>
                                    </p:cTn>
                                  </p:par>
                                </p:childTnLst>
                              </p:cTn>
                            </p:par>
                            <p:par>
                              <p:cTn id="126" fill="hold">
                                <p:stCondLst>
                                  <p:cond delay="3000"/>
                                </p:stCondLst>
                                <p:childTnLst>
                                  <p:par>
                                    <p:cTn id="127" presetID="53" presetClass="entr" presetSubtype="16" fill="hold" grpId="0" nodeType="afterEffect">
                                      <p:stCondLst>
                                        <p:cond delay="0"/>
                                      </p:stCondLst>
                                      <p:childTnLst>
                                        <p:set>
                                          <p:cBhvr>
                                            <p:cTn id="128" dur="1" fill="hold">
                                              <p:stCondLst>
                                                <p:cond delay="0"/>
                                              </p:stCondLst>
                                            </p:cTn>
                                            <p:tgtEl>
                                              <p:spTgt spid="9"/>
                                            </p:tgtEl>
                                            <p:attrNameLst>
                                              <p:attrName>style.visibility</p:attrName>
                                            </p:attrNameLst>
                                          </p:cBhvr>
                                          <p:to>
                                            <p:strVal val="visible"/>
                                          </p:to>
                                        </p:set>
                                        <p:anim calcmode="lin" valueType="num">
                                          <p:cBhvr>
                                            <p:cTn id="129" dur="500" fill="hold"/>
                                            <p:tgtEl>
                                              <p:spTgt spid="9"/>
                                            </p:tgtEl>
                                            <p:attrNameLst>
                                              <p:attrName>ppt_w</p:attrName>
                                            </p:attrNameLst>
                                          </p:cBhvr>
                                          <p:tavLst>
                                            <p:tav tm="0">
                                              <p:val>
                                                <p:fltVal val="0"/>
                                              </p:val>
                                            </p:tav>
                                            <p:tav tm="100000">
                                              <p:val>
                                                <p:strVal val="#ppt_w"/>
                                              </p:val>
                                            </p:tav>
                                          </p:tavLst>
                                        </p:anim>
                                        <p:anim calcmode="lin" valueType="num">
                                          <p:cBhvr>
                                            <p:cTn id="130" dur="500" fill="hold"/>
                                            <p:tgtEl>
                                              <p:spTgt spid="9"/>
                                            </p:tgtEl>
                                            <p:attrNameLst>
                                              <p:attrName>ppt_h</p:attrName>
                                            </p:attrNameLst>
                                          </p:cBhvr>
                                          <p:tavLst>
                                            <p:tav tm="0">
                                              <p:val>
                                                <p:fltVal val="0"/>
                                              </p:val>
                                            </p:tav>
                                            <p:tav tm="100000">
                                              <p:val>
                                                <p:strVal val="#ppt_h"/>
                                              </p:val>
                                            </p:tav>
                                          </p:tavLst>
                                        </p:anim>
                                        <p:animEffect transition="in" filter="fade">
                                          <p:cBhvr>
                                            <p:cTn id="131" dur="500"/>
                                            <p:tgtEl>
                                              <p:spTgt spid="9"/>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10"/>
                                            </p:tgtEl>
                                            <p:attrNameLst>
                                              <p:attrName>style.visibility</p:attrName>
                                            </p:attrNameLst>
                                          </p:cBhvr>
                                          <p:to>
                                            <p:strVal val="visible"/>
                                          </p:to>
                                        </p:set>
                                      </p:childTnLst>
                                    </p:cTn>
                                  </p:par>
                                </p:childTnLst>
                              </p:cTn>
                            </p:par>
                            <p:par>
                              <p:cTn id="136" fill="hold">
                                <p:stCondLst>
                                  <p:cond delay="0"/>
                                </p:stCondLst>
                                <p:childTnLst>
                                  <p:par>
                                    <p:cTn id="137" presetID="2" presetClass="entr" presetSubtype="4" fill="hold" grpId="0" nodeType="afterEffect">
                                      <p:stCondLst>
                                        <p:cond delay="0"/>
                                      </p:stCondLst>
                                      <p:childTnLst>
                                        <p:set>
                                          <p:cBhvr>
                                            <p:cTn id="138" dur="1" fill="hold">
                                              <p:stCondLst>
                                                <p:cond delay="0"/>
                                              </p:stCondLst>
                                            </p:cTn>
                                            <p:tgtEl>
                                              <p:spTgt spid="11"/>
                                            </p:tgtEl>
                                            <p:attrNameLst>
                                              <p:attrName>style.visibility</p:attrName>
                                            </p:attrNameLst>
                                          </p:cBhvr>
                                          <p:to>
                                            <p:strVal val="visible"/>
                                          </p:to>
                                        </p:set>
                                        <p:anim calcmode="lin" valueType="num">
                                          <p:cBhvr additive="base">
                                            <p:cTn id="139" dur="750" fill="hold"/>
                                            <p:tgtEl>
                                              <p:spTgt spid="11"/>
                                            </p:tgtEl>
                                            <p:attrNameLst>
                                              <p:attrName>ppt_x</p:attrName>
                                            </p:attrNameLst>
                                          </p:cBhvr>
                                          <p:tavLst>
                                            <p:tav tm="0">
                                              <p:val>
                                                <p:strVal val="#ppt_x"/>
                                              </p:val>
                                            </p:tav>
                                            <p:tav tm="100000">
                                              <p:val>
                                                <p:strVal val="#ppt_x"/>
                                              </p:val>
                                            </p:tav>
                                          </p:tavLst>
                                        </p:anim>
                                        <p:anim calcmode="lin" valueType="num">
                                          <p:cBhvr additive="base">
                                            <p:cTn id="140"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17" grpId="0" animBg="1"/>
          <p:bldP spid="16" grpId="0" animBg="1"/>
          <p:bldP spid="15" grpId="0" animBg="1"/>
          <p:bldP spid="14" grpId="0" animBg="1"/>
          <p:bldP spid="39" grpId="0" animBg="1"/>
          <p:bldP spid="40" grpId="0" animBg="1"/>
          <p:bldP spid="41" grpId="0" animBg="1"/>
          <p:bldP spid="42" grpId="0" animBg="1"/>
          <p:bldP spid="45" grpId="0" animBg="1"/>
          <p:bldP spid="4" grpId="0" animBg="1"/>
          <p:bldP spid="5" grpId="0" animBg="1"/>
          <p:bldP spid="6" grpId="0" animBg="1"/>
          <p:bldP spid="8" grpId="0" animBg="1"/>
          <p:bldP spid="9" grpId="0" animBg="1"/>
          <p:bldP spid="10" grpId="0"/>
          <p:bldP spid="11"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00000">
              <a:srgbClr val="D4DADA"/>
            </a:gs>
            <a:gs pos="0">
              <a:srgbClr val="F5F5F5"/>
            </a:gs>
          </a:gsLst>
          <a:lin ang="0" scaled="1"/>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F560126-A9B2-4977-8BF5-D44572F7575A}"/>
              </a:ext>
            </a:extLst>
          </p:cNvPr>
          <p:cNvGrpSpPr/>
          <p:nvPr/>
        </p:nvGrpSpPr>
        <p:grpSpPr>
          <a:xfrm>
            <a:off x="1324412" y="494736"/>
            <a:ext cx="8420744" cy="1036307"/>
            <a:chOff x="1378226" y="795384"/>
            <a:chExt cx="5248242" cy="1036307"/>
          </a:xfrm>
        </p:grpSpPr>
        <p:sp>
          <p:nvSpPr>
            <p:cNvPr id="22" name="Rectangle 21">
              <a:extLst>
                <a:ext uri="{FF2B5EF4-FFF2-40B4-BE49-F238E27FC236}">
                  <a16:creationId xmlns:a16="http://schemas.microsoft.com/office/drawing/2014/main" id="{414DC981-5ADA-46E3-B7B4-128D159CC8B2}"/>
                </a:ext>
              </a:extLst>
            </p:cNvPr>
            <p:cNvSpPr/>
            <p:nvPr/>
          </p:nvSpPr>
          <p:spPr>
            <a:xfrm flipH="1">
              <a:off x="5779968" y="1044735"/>
              <a:ext cx="846500" cy="786956"/>
            </a:xfrm>
            <a:prstGeom prst="rect">
              <a:avLst/>
            </a:prstGeom>
            <a:gradFill>
              <a:gsLst>
                <a:gs pos="100000">
                  <a:schemeClr val="tx1"/>
                </a:gs>
                <a:gs pos="0">
                  <a:srgbClr val="E9EBEA">
                    <a:alpha val="0"/>
                  </a:srgbClr>
                </a:gs>
              </a:gsLst>
              <a:lin ang="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19169645-2EC2-4625-94AE-8F07CAB54B17}"/>
                </a:ext>
              </a:extLst>
            </p:cNvPr>
            <p:cNvSpPr/>
            <p:nvPr/>
          </p:nvSpPr>
          <p:spPr>
            <a:xfrm rot="5400000">
              <a:off x="5848454" y="1528250"/>
              <a:ext cx="283053" cy="212035"/>
            </a:xfrm>
            <a:custGeom>
              <a:avLst/>
              <a:gdLst>
                <a:gd name="connsiteX0" fmla="*/ 238370 w 476740"/>
                <a:gd name="connsiteY0" fmla="*/ 0 h 238369"/>
                <a:gd name="connsiteX1" fmla="*/ 458008 w 476740"/>
                <a:gd name="connsiteY1" fmla="*/ 145586 h 238369"/>
                <a:gd name="connsiteX2" fmla="*/ 476740 w 476740"/>
                <a:gd name="connsiteY2" fmla="*/ 238369 h 238369"/>
                <a:gd name="connsiteX3" fmla="*/ 0 w 476740"/>
                <a:gd name="connsiteY3" fmla="*/ 238369 h 238369"/>
                <a:gd name="connsiteX4" fmla="*/ 18733 w 476740"/>
                <a:gd name="connsiteY4" fmla="*/ 145586 h 238369"/>
                <a:gd name="connsiteX5" fmla="*/ 238370 w 476740"/>
                <a:gd name="connsiteY5" fmla="*/ 0 h 2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740" h="238369">
                  <a:moveTo>
                    <a:pt x="238370" y="0"/>
                  </a:moveTo>
                  <a:cubicBezTo>
                    <a:pt x="337106" y="0"/>
                    <a:pt x="421821" y="60031"/>
                    <a:pt x="458008" y="145586"/>
                  </a:cubicBezTo>
                  <a:lnTo>
                    <a:pt x="476740" y="238369"/>
                  </a:lnTo>
                  <a:lnTo>
                    <a:pt x="0" y="238369"/>
                  </a:lnTo>
                  <a:lnTo>
                    <a:pt x="18733" y="145586"/>
                  </a:lnTo>
                  <a:cubicBezTo>
                    <a:pt x="54919" y="60031"/>
                    <a:pt x="139634" y="0"/>
                    <a:pt x="238370" y="0"/>
                  </a:cubicBezTo>
                  <a:close/>
                </a:path>
              </a:pathLst>
            </a:custGeom>
            <a:solidFill>
              <a:srgbClr val="A76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983CE46A-FB40-4624-9ABC-570D7F344598}"/>
                </a:ext>
              </a:extLst>
            </p:cNvPr>
            <p:cNvSpPr/>
            <p:nvPr/>
          </p:nvSpPr>
          <p:spPr>
            <a:xfrm>
              <a:off x="1378226" y="1113182"/>
              <a:ext cx="4505739" cy="662609"/>
            </a:xfrm>
            <a:prstGeom prst="rect">
              <a:avLst/>
            </a:prstGeom>
            <a:gradFill flip="none" rotWithShape="1">
              <a:gsLst>
                <a:gs pos="100000">
                  <a:srgbClr val="D48D3E"/>
                </a:gs>
                <a:gs pos="0">
                  <a:srgbClr val="FAC86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ABA71809-E271-4A09-A03C-DFE27AFC4C64}"/>
                </a:ext>
              </a:extLst>
            </p:cNvPr>
            <p:cNvGrpSpPr/>
            <p:nvPr/>
          </p:nvGrpSpPr>
          <p:grpSpPr>
            <a:xfrm>
              <a:off x="5592288" y="1513843"/>
              <a:ext cx="390125" cy="205592"/>
              <a:chOff x="5592288" y="1513843"/>
              <a:chExt cx="390125" cy="205592"/>
            </a:xfrm>
          </p:grpSpPr>
          <p:sp>
            <p:nvSpPr>
              <p:cNvPr id="18" name="Oval 17">
                <a:extLst>
                  <a:ext uri="{FF2B5EF4-FFF2-40B4-BE49-F238E27FC236}">
                    <a16:creationId xmlns:a16="http://schemas.microsoft.com/office/drawing/2014/main" id="{9F0E3D53-0ACB-4F4F-804C-E7E085A609A4}"/>
                  </a:ext>
                </a:extLst>
              </p:cNvPr>
              <p:cNvSpPr/>
              <p:nvPr/>
            </p:nvSpPr>
            <p:spPr>
              <a:xfrm>
                <a:off x="5592288" y="1513843"/>
                <a:ext cx="390125" cy="205592"/>
              </a:xfrm>
              <a:prstGeom prst="ellipse">
                <a:avLst/>
              </a:prstGeom>
              <a:gradFill flip="none" rotWithShape="1">
                <a:gsLst>
                  <a:gs pos="52000">
                    <a:srgbClr val="FBD48F"/>
                  </a:gs>
                  <a:gs pos="14000">
                    <a:srgbClr val="A76124"/>
                  </a:gs>
                  <a:gs pos="100000">
                    <a:srgbClr val="CE853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2E50A763-0B7B-4D37-A6F3-62D1D863A6BA}"/>
                  </a:ext>
                </a:extLst>
              </p:cNvPr>
              <p:cNvSpPr/>
              <p:nvPr/>
            </p:nvSpPr>
            <p:spPr>
              <a:xfrm rot="16200000" flipH="1">
                <a:off x="5760363" y="1592803"/>
                <a:ext cx="107266" cy="114645"/>
              </a:xfrm>
              <a:custGeom>
                <a:avLst/>
                <a:gdLst>
                  <a:gd name="connsiteX0" fmla="*/ 238370 w 476740"/>
                  <a:gd name="connsiteY0" fmla="*/ 0 h 238369"/>
                  <a:gd name="connsiteX1" fmla="*/ 458008 w 476740"/>
                  <a:gd name="connsiteY1" fmla="*/ 145586 h 238369"/>
                  <a:gd name="connsiteX2" fmla="*/ 476740 w 476740"/>
                  <a:gd name="connsiteY2" fmla="*/ 238369 h 238369"/>
                  <a:gd name="connsiteX3" fmla="*/ 0 w 476740"/>
                  <a:gd name="connsiteY3" fmla="*/ 238369 h 238369"/>
                  <a:gd name="connsiteX4" fmla="*/ 18733 w 476740"/>
                  <a:gd name="connsiteY4" fmla="*/ 145586 h 238369"/>
                  <a:gd name="connsiteX5" fmla="*/ 238370 w 476740"/>
                  <a:gd name="connsiteY5" fmla="*/ 0 h 2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740" h="238369">
                    <a:moveTo>
                      <a:pt x="238370" y="0"/>
                    </a:moveTo>
                    <a:cubicBezTo>
                      <a:pt x="337106" y="0"/>
                      <a:pt x="421821" y="60031"/>
                      <a:pt x="458008" y="145586"/>
                    </a:cubicBezTo>
                    <a:lnTo>
                      <a:pt x="476740" y="238369"/>
                    </a:lnTo>
                    <a:lnTo>
                      <a:pt x="0" y="238369"/>
                    </a:lnTo>
                    <a:lnTo>
                      <a:pt x="18733" y="145586"/>
                    </a:lnTo>
                    <a:cubicBezTo>
                      <a:pt x="54919" y="60031"/>
                      <a:pt x="139634" y="0"/>
                      <a:pt x="238370" y="0"/>
                    </a:cubicBezTo>
                    <a:close/>
                  </a:path>
                </a:pathLst>
              </a:custGeom>
              <a:solidFill>
                <a:srgbClr val="A76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9" name="Freeform: Shape 18">
              <a:extLst>
                <a:ext uri="{FF2B5EF4-FFF2-40B4-BE49-F238E27FC236}">
                  <a16:creationId xmlns:a16="http://schemas.microsoft.com/office/drawing/2014/main" id="{D2AD0E06-8D9F-4DD5-9E05-2C3EB697382F}"/>
                </a:ext>
              </a:extLst>
            </p:cNvPr>
            <p:cNvSpPr/>
            <p:nvPr/>
          </p:nvSpPr>
          <p:spPr>
            <a:xfrm>
              <a:off x="5754679" y="1214955"/>
              <a:ext cx="225789" cy="441729"/>
            </a:xfrm>
            <a:custGeom>
              <a:avLst/>
              <a:gdLst>
                <a:gd name="connsiteX0" fmla="*/ 264315 w 507102"/>
                <a:gd name="connsiteY0" fmla="*/ 61 h 819465"/>
                <a:gd name="connsiteX1" fmla="*/ 507102 w 507102"/>
                <a:gd name="connsiteY1" fmla="*/ 69499 h 819465"/>
                <a:gd name="connsiteX2" fmla="*/ 507102 w 507102"/>
                <a:gd name="connsiteY2" fmla="*/ 809074 h 819465"/>
                <a:gd name="connsiteX3" fmla="*/ 506404 w 507102"/>
                <a:gd name="connsiteY3" fmla="*/ 808339 h 819465"/>
                <a:gd name="connsiteX4" fmla="*/ 258479 w 507102"/>
                <a:gd name="connsiteY4" fmla="*/ 719015 h 819465"/>
                <a:gd name="connsiteX5" fmla="*/ 10554 w 507102"/>
                <a:gd name="connsiteY5" fmla="*/ 808339 h 819465"/>
                <a:gd name="connsiteX6" fmla="*/ 0 w 507102"/>
                <a:gd name="connsiteY6" fmla="*/ 819465 h 819465"/>
                <a:gd name="connsiteX7" fmla="*/ 0 w 507102"/>
                <a:gd name="connsiteY7" fmla="*/ 69499 h 819465"/>
                <a:gd name="connsiteX8" fmla="*/ 264315 w 507102"/>
                <a:gd name="connsiteY8" fmla="*/ 61 h 819465"/>
                <a:gd name="connsiteX0" fmla="*/ 260838 w 507102"/>
                <a:gd name="connsiteY0" fmla="*/ 15 h 888955"/>
                <a:gd name="connsiteX1" fmla="*/ 507102 w 507102"/>
                <a:gd name="connsiteY1" fmla="*/ 138989 h 888955"/>
                <a:gd name="connsiteX2" fmla="*/ 507102 w 507102"/>
                <a:gd name="connsiteY2" fmla="*/ 878564 h 888955"/>
                <a:gd name="connsiteX3" fmla="*/ 506404 w 507102"/>
                <a:gd name="connsiteY3" fmla="*/ 877829 h 888955"/>
                <a:gd name="connsiteX4" fmla="*/ 258479 w 507102"/>
                <a:gd name="connsiteY4" fmla="*/ 788505 h 888955"/>
                <a:gd name="connsiteX5" fmla="*/ 10554 w 507102"/>
                <a:gd name="connsiteY5" fmla="*/ 877829 h 888955"/>
                <a:gd name="connsiteX6" fmla="*/ 0 w 507102"/>
                <a:gd name="connsiteY6" fmla="*/ 888955 h 888955"/>
                <a:gd name="connsiteX7" fmla="*/ 0 w 507102"/>
                <a:gd name="connsiteY7" fmla="*/ 138989 h 888955"/>
                <a:gd name="connsiteX8" fmla="*/ 260838 w 507102"/>
                <a:gd name="connsiteY8" fmla="*/ 15 h 888955"/>
                <a:gd name="connsiteX0" fmla="*/ 0 w 507102"/>
                <a:gd name="connsiteY0" fmla="*/ 93098 h 843064"/>
                <a:gd name="connsiteX1" fmla="*/ 507102 w 507102"/>
                <a:gd name="connsiteY1" fmla="*/ 93098 h 843064"/>
                <a:gd name="connsiteX2" fmla="*/ 507102 w 507102"/>
                <a:gd name="connsiteY2" fmla="*/ 832673 h 843064"/>
                <a:gd name="connsiteX3" fmla="*/ 506404 w 507102"/>
                <a:gd name="connsiteY3" fmla="*/ 831938 h 843064"/>
                <a:gd name="connsiteX4" fmla="*/ 258479 w 507102"/>
                <a:gd name="connsiteY4" fmla="*/ 742614 h 843064"/>
                <a:gd name="connsiteX5" fmla="*/ 10554 w 507102"/>
                <a:gd name="connsiteY5" fmla="*/ 831938 h 843064"/>
                <a:gd name="connsiteX6" fmla="*/ 0 w 507102"/>
                <a:gd name="connsiteY6" fmla="*/ 843064 h 843064"/>
                <a:gd name="connsiteX7" fmla="*/ 0 w 507102"/>
                <a:gd name="connsiteY7" fmla="*/ 93098 h 8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102" h="843064">
                  <a:moveTo>
                    <a:pt x="0" y="93098"/>
                  </a:moveTo>
                  <a:cubicBezTo>
                    <a:pt x="84517" y="-31896"/>
                    <a:pt x="422585" y="-30164"/>
                    <a:pt x="507102" y="93098"/>
                  </a:cubicBezTo>
                  <a:lnTo>
                    <a:pt x="507102" y="832673"/>
                  </a:lnTo>
                  <a:lnTo>
                    <a:pt x="506404" y="831938"/>
                  </a:lnTo>
                  <a:cubicBezTo>
                    <a:pt x="442955" y="776749"/>
                    <a:pt x="355300" y="742614"/>
                    <a:pt x="258479" y="742614"/>
                  </a:cubicBezTo>
                  <a:cubicBezTo>
                    <a:pt x="161658" y="742614"/>
                    <a:pt x="74004" y="776749"/>
                    <a:pt x="10554" y="831938"/>
                  </a:cubicBezTo>
                  <a:lnTo>
                    <a:pt x="0" y="843064"/>
                  </a:lnTo>
                  <a:lnTo>
                    <a:pt x="0" y="93098"/>
                  </a:lnTo>
                  <a:close/>
                </a:path>
              </a:pathLst>
            </a:custGeom>
            <a:solidFill>
              <a:srgbClr val="DD82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510B3847-4C38-40D9-AC12-2D77E0A60037}"/>
                </a:ext>
              </a:extLst>
            </p:cNvPr>
            <p:cNvSpPr/>
            <p:nvPr/>
          </p:nvSpPr>
          <p:spPr>
            <a:xfrm>
              <a:off x="5588897" y="795384"/>
              <a:ext cx="507102" cy="843064"/>
            </a:xfrm>
            <a:custGeom>
              <a:avLst/>
              <a:gdLst>
                <a:gd name="connsiteX0" fmla="*/ 0 w 507102"/>
                <a:gd name="connsiteY0" fmla="*/ 838892 h 843064"/>
                <a:gd name="connsiteX1" fmla="*/ 734 w 507102"/>
                <a:gd name="connsiteY1" fmla="*/ 842290 h 843064"/>
                <a:gd name="connsiteX2" fmla="*/ 0 w 507102"/>
                <a:gd name="connsiteY2" fmla="*/ 843064 h 843064"/>
                <a:gd name="connsiteX3" fmla="*/ 253551 w 507102"/>
                <a:gd name="connsiteY3" fmla="*/ 2 h 843064"/>
                <a:gd name="connsiteX4" fmla="*/ 507102 w 507102"/>
                <a:gd name="connsiteY4" fmla="*/ 93098 h 843064"/>
                <a:gd name="connsiteX5" fmla="*/ 507102 w 507102"/>
                <a:gd name="connsiteY5" fmla="*/ 832673 h 843064"/>
                <a:gd name="connsiteX6" fmla="*/ 506404 w 507102"/>
                <a:gd name="connsiteY6" fmla="*/ 831938 h 843064"/>
                <a:gd name="connsiteX7" fmla="*/ 394956 w 507102"/>
                <a:gd name="connsiteY7" fmla="*/ 766580 h 843064"/>
                <a:gd name="connsiteX8" fmla="*/ 354875 w 507102"/>
                <a:gd name="connsiteY8" fmla="*/ 759542 h 843064"/>
                <a:gd name="connsiteX9" fmla="*/ 306006 w 507102"/>
                <a:gd name="connsiteY9" fmla="*/ 744165 h 843064"/>
                <a:gd name="connsiteX10" fmla="*/ 220267 w 507102"/>
                <a:gd name="connsiteY10" fmla="*/ 736087 h 843064"/>
                <a:gd name="connsiteX11" fmla="*/ 4473 w 507102"/>
                <a:gd name="connsiteY11" fmla="*/ 818166 h 843064"/>
                <a:gd name="connsiteX12" fmla="*/ 0 w 507102"/>
                <a:gd name="connsiteY12" fmla="*/ 838874 h 843064"/>
                <a:gd name="connsiteX13" fmla="*/ 0 w 507102"/>
                <a:gd name="connsiteY13" fmla="*/ 93098 h 843064"/>
                <a:gd name="connsiteX14" fmla="*/ 253551 w 507102"/>
                <a:gd name="connsiteY14" fmla="*/ 2 h 8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7102" h="843064">
                  <a:moveTo>
                    <a:pt x="0" y="838892"/>
                  </a:moveTo>
                  <a:lnTo>
                    <a:pt x="734" y="842290"/>
                  </a:lnTo>
                  <a:lnTo>
                    <a:pt x="0" y="843064"/>
                  </a:lnTo>
                  <a:close/>
                  <a:moveTo>
                    <a:pt x="253551" y="2"/>
                  </a:moveTo>
                  <a:cubicBezTo>
                    <a:pt x="359198" y="219"/>
                    <a:pt x="464844" y="31467"/>
                    <a:pt x="507102" y="93098"/>
                  </a:cubicBezTo>
                  <a:lnTo>
                    <a:pt x="507102" y="832673"/>
                  </a:lnTo>
                  <a:lnTo>
                    <a:pt x="506404" y="831938"/>
                  </a:lnTo>
                  <a:cubicBezTo>
                    <a:pt x="474680" y="804344"/>
                    <a:pt x="436904" y="782013"/>
                    <a:pt x="394956" y="766580"/>
                  </a:cubicBezTo>
                  <a:lnTo>
                    <a:pt x="354875" y="759542"/>
                  </a:lnTo>
                  <a:lnTo>
                    <a:pt x="306006" y="744165"/>
                  </a:lnTo>
                  <a:cubicBezTo>
                    <a:pt x="279653" y="738963"/>
                    <a:pt x="250680" y="736087"/>
                    <a:pt x="220267" y="736087"/>
                  </a:cubicBezTo>
                  <a:cubicBezTo>
                    <a:pt x="113823" y="736087"/>
                    <a:pt x="25013" y="771323"/>
                    <a:pt x="4473" y="818166"/>
                  </a:cubicBezTo>
                  <a:lnTo>
                    <a:pt x="0" y="838874"/>
                  </a:lnTo>
                  <a:lnTo>
                    <a:pt x="0" y="93098"/>
                  </a:lnTo>
                  <a:cubicBezTo>
                    <a:pt x="42259" y="30601"/>
                    <a:pt x="147905" y="-215"/>
                    <a:pt x="253551" y="2"/>
                  </a:cubicBezTo>
                  <a:close/>
                </a:path>
              </a:pathLst>
            </a:custGeom>
            <a:gradFill>
              <a:gsLst>
                <a:gs pos="30000">
                  <a:srgbClr val="FBD48F"/>
                </a:gs>
                <a:gs pos="100000">
                  <a:srgbClr val="CE8537"/>
                </a:gs>
                <a:gs pos="0">
                  <a:srgbClr val="FAC86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F079A243-BADC-4F31-A412-9EEEAF6AB328}"/>
              </a:ext>
            </a:extLst>
          </p:cNvPr>
          <p:cNvSpPr/>
          <p:nvPr/>
        </p:nvSpPr>
        <p:spPr>
          <a:xfrm>
            <a:off x="1058179" y="407962"/>
            <a:ext cx="507102" cy="5977072"/>
          </a:xfrm>
          <a:prstGeom prst="rect">
            <a:avLst/>
          </a:prstGeom>
          <a:solidFill>
            <a:srgbClr val="F4F4F4"/>
          </a:solidFill>
          <a:ln>
            <a:noFill/>
          </a:ln>
          <a:effectLst>
            <a:outerShdw blurRad="139700" dist="889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12A8588-5ADA-4E19-8F0A-032EEE6E8825}"/>
              </a:ext>
            </a:extLst>
          </p:cNvPr>
          <p:cNvSpPr/>
          <p:nvPr/>
        </p:nvSpPr>
        <p:spPr>
          <a:xfrm>
            <a:off x="618979" y="119575"/>
            <a:ext cx="954702" cy="673842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590F781-0837-4676-9418-4B6E4419095F}"/>
              </a:ext>
            </a:extLst>
          </p:cNvPr>
          <p:cNvSpPr txBox="1"/>
          <p:nvPr/>
        </p:nvSpPr>
        <p:spPr>
          <a:xfrm>
            <a:off x="1670473" y="895734"/>
            <a:ext cx="50710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noProof="0" dirty="0">
                <a:solidFill>
                  <a:prstClr val="white"/>
                </a:solidFill>
                <a:latin typeface="Impact" panose="020B0806030902050204" pitchFamily="34" charset="0"/>
              </a:rPr>
              <a:t>UI</a:t>
            </a:r>
            <a:endParaRPr kumimoji="0" lang="en-US" sz="2000" b="0" i="0" u="none" strike="noStrike" kern="1200" cap="none" spc="0" normalizeH="0" baseline="0" noProof="0" dirty="0">
              <a:ln>
                <a:noFill/>
              </a:ln>
              <a:solidFill>
                <a:prstClr val="white"/>
              </a:solidFill>
              <a:effectLst/>
              <a:uLnTx/>
              <a:uFillTx/>
              <a:latin typeface="Impact" panose="020B0806030902050204" pitchFamily="34" charset="0"/>
              <a:ea typeface="+mn-ea"/>
              <a:cs typeface="+mn-cs"/>
            </a:endParaRPr>
          </a:p>
        </p:txBody>
      </p:sp>
      <p:grpSp>
        <p:nvGrpSpPr>
          <p:cNvPr id="78" name="Group 77">
            <a:extLst>
              <a:ext uri="{FF2B5EF4-FFF2-40B4-BE49-F238E27FC236}">
                <a16:creationId xmlns:a16="http://schemas.microsoft.com/office/drawing/2014/main" id="{8B6BFC09-0141-4793-AD58-F0DC472F391D}"/>
              </a:ext>
            </a:extLst>
          </p:cNvPr>
          <p:cNvGrpSpPr/>
          <p:nvPr/>
        </p:nvGrpSpPr>
        <p:grpSpPr>
          <a:xfrm>
            <a:off x="8908289" y="741412"/>
            <a:ext cx="1014009" cy="400110"/>
            <a:chOff x="7596050" y="1134958"/>
            <a:chExt cx="1014009" cy="400110"/>
          </a:xfrm>
        </p:grpSpPr>
        <p:sp>
          <p:nvSpPr>
            <p:cNvPr id="54" name="Isosceles Triangle 53">
              <a:extLst>
                <a:ext uri="{FF2B5EF4-FFF2-40B4-BE49-F238E27FC236}">
                  <a16:creationId xmlns:a16="http://schemas.microsoft.com/office/drawing/2014/main" id="{E27C0E73-05C1-4AFF-9EF6-86FB008D9784}"/>
                </a:ext>
              </a:extLst>
            </p:cNvPr>
            <p:cNvSpPr/>
            <p:nvPr/>
          </p:nvSpPr>
          <p:spPr>
            <a:xfrm rot="16200000">
              <a:off x="7575245" y="1216419"/>
              <a:ext cx="301671" cy="260061"/>
            </a:xfrm>
            <a:prstGeom prst="triangle">
              <a:avLst/>
            </a:prstGeom>
            <a:solidFill>
              <a:srgbClr val="DB9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9B5399B4-415D-4ECA-B5DA-F5F7B3441AF8}"/>
                </a:ext>
              </a:extLst>
            </p:cNvPr>
            <p:cNvSpPr txBox="1"/>
            <p:nvPr/>
          </p:nvSpPr>
          <p:spPr>
            <a:xfrm>
              <a:off x="7763484" y="1134958"/>
              <a:ext cx="8465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7E6E6">
                      <a:lumMod val="25000"/>
                    </a:srgbClr>
                  </a:solidFill>
                  <a:effectLst/>
                  <a:uLnTx/>
                  <a:uFillTx/>
                  <a:latin typeface="Century Gothic" panose="020B0502020202020204" pitchFamily="34" charset="0"/>
                  <a:ea typeface="+mn-ea"/>
                  <a:cs typeface="+mn-cs"/>
                </a:rPr>
                <a:t>80%</a:t>
              </a:r>
            </a:p>
          </p:txBody>
        </p:sp>
      </p:grpSp>
      <p:grpSp>
        <p:nvGrpSpPr>
          <p:cNvPr id="62" name="Group 61">
            <a:extLst>
              <a:ext uri="{FF2B5EF4-FFF2-40B4-BE49-F238E27FC236}">
                <a16:creationId xmlns:a16="http://schemas.microsoft.com/office/drawing/2014/main" id="{0CDBD64D-2E5D-4EAA-A554-66D4CC847768}"/>
              </a:ext>
            </a:extLst>
          </p:cNvPr>
          <p:cNvGrpSpPr/>
          <p:nvPr/>
        </p:nvGrpSpPr>
        <p:grpSpPr>
          <a:xfrm>
            <a:off x="2271724" y="710635"/>
            <a:ext cx="9295053" cy="5043626"/>
            <a:chOff x="7660495" y="-223676"/>
            <a:chExt cx="3867630" cy="2051145"/>
          </a:xfrm>
        </p:grpSpPr>
        <p:sp>
          <p:nvSpPr>
            <p:cNvPr id="63" name="TextBox 62">
              <a:extLst>
                <a:ext uri="{FF2B5EF4-FFF2-40B4-BE49-F238E27FC236}">
                  <a16:creationId xmlns:a16="http://schemas.microsoft.com/office/drawing/2014/main" id="{BC136A21-C2CA-40D6-9D4B-05519F8881AD}"/>
                </a:ext>
              </a:extLst>
            </p:cNvPr>
            <p:cNvSpPr txBox="1"/>
            <p:nvPr/>
          </p:nvSpPr>
          <p:spPr>
            <a:xfrm>
              <a:off x="10773652" y="-223676"/>
              <a:ext cx="754473" cy="187750"/>
            </a:xfrm>
            <a:prstGeom prst="rect">
              <a:avLst/>
            </a:prstGeom>
            <a:noFill/>
          </p:spPr>
          <p:txBody>
            <a:bodyPr wrap="square" rtlCol="0">
              <a:spAutoFit/>
            </a:bodyPr>
            <a:lstStyle/>
            <a:p>
              <a:r>
                <a:rPr lang="en-US" sz="2400" dirty="0"/>
                <a:t> UI Progress:</a:t>
              </a:r>
            </a:p>
          </p:txBody>
        </p:sp>
        <p:sp>
          <p:nvSpPr>
            <p:cNvPr id="64" name="TextBox 63">
              <a:extLst>
                <a:ext uri="{FF2B5EF4-FFF2-40B4-BE49-F238E27FC236}">
                  <a16:creationId xmlns:a16="http://schemas.microsoft.com/office/drawing/2014/main" id="{65642DA4-22E8-427A-90E4-1C6FA76B546E}"/>
                </a:ext>
              </a:extLst>
            </p:cNvPr>
            <p:cNvSpPr txBox="1"/>
            <p:nvPr/>
          </p:nvSpPr>
          <p:spPr>
            <a:xfrm>
              <a:off x="7660495" y="194043"/>
              <a:ext cx="3756074" cy="1633426"/>
            </a:xfrm>
            <a:prstGeom prst="rect">
              <a:avLst/>
            </a:prstGeom>
            <a:noFill/>
          </p:spPr>
          <p:txBody>
            <a:bodyPr wrap="square" rtlCol="0">
              <a:spAutoFit/>
            </a:bodyPr>
            <a:lstStyle/>
            <a:p>
              <a:pPr>
                <a:buFont typeface="Wingdings" panose="05000000000000000000" pitchFamily="2" charset="2"/>
                <a:buChar char="v"/>
              </a:pPr>
              <a:r>
                <a:rPr lang="en-US" sz="1600" dirty="0">
                  <a:latin typeface="Tenorite Display" panose="020F0502020204030204" pitchFamily="34" charset="0"/>
                  <a:ea typeface="Calibri" panose="020F0502020204030204" pitchFamily="34" charset="0"/>
                  <a:cs typeface="Tenorite Display" panose="020F0502020204030204" pitchFamily="34" charset="0"/>
                </a:rPr>
                <a:t>Preparation of UI project structure and install dependencies </a:t>
              </a:r>
            </a:p>
            <a:p>
              <a:r>
                <a:rPr lang="en-US" dirty="0">
                  <a:latin typeface="Tenorite Display" panose="020F0502020204030204" pitchFamily="34" charset="0"/>
                  <a:ea typeface="Calibri" panose="020F0502020204030204" pitchFamily="34" charset="0"/>
                  <a:cs typeface="Tenorite Display" panose="020F0502020204030204" pitchFamily="34" charset="0"/>
                </a:rPr>
                <a:t>	* Define the structure of UI, install all the necessary dependencies needed	</a:t>
              </a:r>
            </a:p>
            <a:p>
              <a:endParaRPr lang="en-US" dirty="0">
                <a:latin typeface="Tenorite Display" panose="020F0502020204030204" pitchFamily="34" charset="0"/>
                <a:ea typeface="Calibri" panose="020F0502020204030204" pitchFamily="34" charset="0"/>
                <a:cs typeface="Tenorite Display" panose="020F0502020204030204" pitchFamily="34" charset="0"/>
              </a:endParaRPr>
            </a:p>
            <a:p>
              <a:pPr>
                <a:buFont typeface="Wingdings" panose="05000000000000000000" pitchFamily="2" charset="2"/>
                <a:buChar char="v"/>
              </a:pPr>
              <a:r>
                <a:rPr lang="en-US" dirty="0">
                  <a:latin typeface="Tenorite Display" panose="020F0502020204030204" pitchFamily="34" charset="0"/>
                  <a:ea typeface="Calibri" panose="020F0502020204030204" pitchFamily="34" charset="0"/>
                  <a:cs typeface="Tenorite Display" panose="020F0502020204030204" pitchFamily="34" charset="0"/>
                </a:rPr>
                <a:t>Create Components, Services, modules, and files generation </a:t>
              </a:r>
            </a:p>
            <a:p>
              <a:r>
                <a:rPr lang="en-US" dirty="0">
                  <a:latin typeface="Tenorite Display" panose="020F0502020204030204" pitchFamily="34" charset="0"/>
                  <a:ea typeface="Calibri" panose="020F0502020204030204" pitchFamily="34" charset="0"/>
                  <a:cs typeface="Tenorite Display" panose="020F0502020204030204" pitchFamily="34" charset="0"/>
                </a:rPr>
                <a:t>	</a:t>
              </a:r>
            </a:p>
            <a:p>
              <a:pPr>
                <a:buFont typeface="Wingdings" panose="05000000000000000000" pitchFamily="2" charset="2"/>
                <a:buChar char="v"/>
              </a:pPr>
              <a:r>
                <a:rPr lang="en-US" dirty="0">
                  <a:latin typeface="Tenorite Display" panose="020F0502020204030204" pitchFamily="34" charset="0"/>
                  <a:ea typeface="Calibri" panose="020F0502020204030204" pitchFamily="34" charset="0"/>
                  <a:cs typeface="Tenorite Display" panose="020F0502020204030204" pitchFamily="34" charset="0"/>
                </a:rPr>
                <a:t>Implementation on  shared module</a:t>
              </a:r>
            </a:p>
            <a:p>
              <a:pPr lvl="1"/>
              <a:r>
                <a:rPr lang="en-US" dirty="0">
                  <a:latin typeface="Tenorite Display" panose="020F0502020204030204" pitchFamily="34" charset="0"/>
                  <a:ea typeface="Calibri" panose="020F0502020204030204" pitchFamily="34" charset="0"/>
                  <a:cs typeface="Tenorite Display" panose="020F0502020204030204" pitchFamily="34" charset="0"/>
                </a:rPr>
                <a:t>	* import all the necessary modules </a:t>
              </a:r>
            </a:p>
            <a:p>
              <a:pPr marL="171450" indent="-171450">
                <a:buFont typeface="Wingdings" panose="05000000000000000000" pitchFamily="2" charset="2"/>
                <a:buChar char="v"/>
              </a:pPr>
              <a:r>
                <a:rPr lang="en-US" dirty="0">
                  <a:latin typeface="Calibri" panose="020F0502020204030204" pitchFamily="34" charset="0"/>
                  <a:ea typeface="Calibri" panose="020F0502020204030204" pitchFamily="34" charset="0"/>
                  <a:cs typeface="Arial" panose="020B0604020202020204" pitchFamily="34" charset="0"/>
                </a:rPr>
                <a:t> Implementation of the app component</a:t>
              </a:r>
            </a:p>
            <a:p>
              <a:r>
                <a:rPr lang="en-US" dirty="0">
                  <a:latin typeface="Calibri" panose="020F0502020204030204" pitchFamily="34" charset="0"/>
                  <a:ea typeface="Calibri" panose="020F0502020204030204" pitchFamily="34" charset="0"/>
                  <a:cs typeface="Arial" panose="020B0604020202020204" pitchFamily="34" charset="0"/>
                </a:rPr>
                <a:t>	*Prepare app component using Angular material</a:t>
              </a:r>
            </a:p>
            <a:p>
              <a:pPr>
                <a:buFont typeface="Wingdings" panose="05000000000000000000" pitchFamily="2" charset="2"/>
                <a:buChar char="v"/>
              </a:pPr>
              <a:r>
                <a:rPr lang="en-US" dirty="0">
                  <a:latin typeface="Calibri" panose="020F0502020204030204" pitchFamily="34" charset="0"/>
                  <a:ea typeface="Calibri" panose="020F0502020204030204" pitchFamily="34" charset="0"/>
                  <a:cs typeface="Arial" panose="020B0604020202020204" pitchFamily="34" charset="0"/>
                </a:rPr>
                <a:t>Create models</a:t>
              </a:r>
            </a:p>
            <a:p>
              <a:pPr lvl="1"/>
              <a:r>
                <a:rPr lang="en-US" sz="1400" dirty="0">
                  <a:latin typeface="Calibri" panose="020F0502020204030204" pitchFamily="34" charset="0"/>
                  <a:ea typeface="Calibri" panose="020F0502020204030204" pitchFamily="34" charset="0"/>
                  <a:cs typeface="Arial" panose="020B0604020202020204" pitchFamily="34" charset="0"/>
                </a:rPr>
                <a:t>	* </a:t>
              </a:r>
              <a:r>
                <a:rPr lang="en-US" dirty="0">
                  <a:latin typeface="Calibri" panose="020F0502020204030204" pitchFamily="34" charset="0"/>
                  <a:ea typeface="Calibri" panose="020F0502020204030204" pitchFamily="34" charset="0"/>
                  <a:cs typeface="Arial" panose="020B0604020202020204" pitchFamily="34" charset="0"/>
                </a:rPr>
                <a:t>Prepared classes data before the implementation in all models </a:t>
              </a:r>
            </a:p>
            <a:p>
              <a:pPr>
                <a:buFont typeface="Wingdings" panose="05000000000000000000" pitchFamily="2" charset="2"/>
                <a:buChar char="v"/>
              </a:pPr>
              <a:r>
                <a:rPr lang="en-US" dirty="0">
                  <a:latin typeface="Calibri" panose="020F0502020204030204" pitchFamily="34" charset="0"/>
                  <a:ea typeface="Calibri" panose="020F0502020204030204" pitchFamily="34" charset="0"/>
                  <a:cs typeface="Arial" panose="020B0604020202020204" pitchFamily="34" charset="0"/>
                </a:rPr>
                <a:t>Create Authentication service</a:t>
              </a:r>
              <a:endParaRPr lang="en-US" dirty="0"/>
            </a:p>
            <a:p>
              <a:r>
                <a:rPr lang="en-US" dirty="0"/>
                <a:t>	*Implementation of authentication service, Implement tokens and error interceptors</a:t>
              </a:r>
            </a:p>
            <a:p>
              <a:pPr>
                <a:buFont typeface="Wingdings" panose="05000000000000000000" pitchFamily="2" charset="2"/>
                <a:buChar char="v"/>
              </a:pPr>
              <a:r>
                <a:rPr lang="en-US" sz="1600" dirty="0">
                  <a:ea typeface="Calibri" panose="020F0502020204030204" pitchFamily="34" charset="0"/>
                  <a:cs typeface="Arial" panose="020B0604020202020204" pitchFamily="34" charset="0"/>
                </a:rPr>
                <a:t>Implementation of cart service</a:t>
              </a:r>
              <a:endParaRPr lang="en-US" sz="1600" dirty="0"/>
            </a:p>
            <a:p>
              <a:pPr lvl="1"/>
              <a:endParaRPr lang="en-US" sz="700" dirty="0">
                <a:latin typeface="Tenorite Display" panose="020F0502020204030204" pitchFamily="34" charset="0"/>
                <a:ea typeface="Calibri" panose="020F0502020204030204" pitchFamily="34" charset="0"/>
                <a:cs typeface="Tenorite Display" panose="020F0502020204030204" pitchFamily="34" charset="0"/>
              </a:endParaRPr>
            </a:p>
          </p:txBody>
        </p:sp>
        <p:cxnSp>
          <p:nvCxnSpPr>
            <p:cNvPr id="65" name="Straight Connector 64">
              <a:extLst>
                <a:ext uri="{FF2B5EF4-FFF2-40B4-BE49-F238E27FC236}">
                  <a16:creationId xmlns:a16="http://schemas.microsoft.com/office/drawing/2014/main" id="{6BE5F6CA-B241-4CDB-A6ED-880EBDF0F26F}"/>
                </a:ext>
              </a:extLst>
            </p:cNvPr>
            <p:cNvCxnSpPr/>
            <p:nvPr/>
          </p:nvCxnSpPr>
          <p:spPr>
            <a:xfrm>
              <a:off x="7710911" y="1481893"/>
              <a:ext cx="3756074"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sp>
        <p:nvSpPr>
          <p:cNvPr id="3" name="Rounded Rectangle 6">
            <a:extLst>
              <a:ext uri="{FF2B5EF4-FFF2-40B4-BE49-F238E27FC236}">
                <a16:creationId xmlns:a16="http://schemas.microsoft.com/office/drawing/2014/main" id="{4B720274-C0D5-64E7-FF1D-29C031634A3D}"/>
              </a:ext>
            </a:extLst>
          </p:cNvPr>
          <p:cNvSpPr/>
          <p:nvPr/>
        </p:nvSpPr>
        <p:spPr>
          <a:xfrm>
            <a:off x="2006948" y="5947628"/>
            <a:ext cx="1697073" cy="553705"/>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By: Mussie</a:t>
            </a:r>
          </a:p>
        </p:txBody>
      </p:sp>
      <p:sp>
        <p:nvSpPr>
          <p:cNvPr id="4" name="TextBox 3">
            <a:extLst>
              <a:ext uri="{FF2B5EF4-FFF2-40B4-BE49-F238E27FC236}">
                <a16:creationId xmlns:a16="http://schemas.microsoft.com/office/drawing/2014/main" id="{4DFC5507-9C92-4CFA-EA19-D41255F004DF}"/>
              </a:ext>
            </a:extLst>
          </p:cNvPr>
          <p:cNvSpPr txBox="1"/>
          <p:nvPr/>
        </p:nvSpPr>
        <p:spPr>
          <a:xfrm>
            <a:off x="1565281" y="232236"/>
            <a:ext cx="2835444" cy="461665"/>
          </a:xfrm>
          <a:prstGeom prst="rect">
            <a:avLst/>
          </a:prstGeom>
          <a:noFill/>
        </p:spPr>
        <p:txBody>
          <a:bodyPr wrap="square" rtlCol="0">
            <a:spAutoFit/>
          </a:bodyPr>
          <a:lstStyle/>
          <a:p>
            <a:r>
              <a:rPr lang="en-US" sz="2400" dirty="0">
                <a:latin typeface="Bernard MT Condensed" panose="02050806060905020404" pitchFamily="18" charset="0"/>
              </a:rPr>
              <a:t>FRONTEND PROGRESS</a:t>
            </a:r>
          </a:p>
        </p:txBody>
      </p:sp>
    </p:spTree>
    <p:extLst>
      <p:ext uri="{BB962C8B-B14F-4D97-AF65-F5344CB8AC3E}">
        <p14:creationId xmlns:p14="http://schemas.microsoft.com/office/powerpoint/2010/main" val="365177584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ppt_x</p:attrName>
                                            </p:attrNameLst>
                                          </p:cBhvr>
                                          <p:tavLst>
                                            <p:tav tm="0">
                                              <p:val>
                                                <p:strVal val="#ppt_x-#ppt_w/2"/>
                                              </p:val>
                                            </p:tav>
                                            <p:tav tm="100000">
                                              <p:val>
                                                <p:strVal val="#ppt_x"/>
                                              </p:val>
                                            </p:tav>
                                          </p:tavLst>
                                        </p:anim>
                                        <p:anim calcmode="lin" valueType="num">
                                          <p:cBhvr>
                                            <p:cTn id="15" dur="500" fill="hold"/>
                                            <p:tgtEl>
                                              <p:spTgt spid="9"/>
                                            </p:tgtEl>
                                            <p:attrNameLst>
                                              <p:attrName>ppt_y</p:attrName>
                                            </p:attrNameLst>
                                          </p:cBhvr>
                                          <p:tavLst>
                                            <p:tav tm="0">
                                              <p:val>
                                                <p:strVal val="#ppt_y"/>
                                              </p:val>
                                            </p:tav>
                                            <p:tav tm="100000">
                                              <p:val>
                                                <p:strVal val="#ppt_y"/>
                                              </p:val>
                                            </p:tav>
                                          </p:tavLst>
                                        </p:anim>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2" fill="hold" nodeType="afterEffect">
                                      <p:stCondLst>
                                        <p:cond delay="0"/>
                                      </p:stCondLst>
                                      <p:childTnLst>
                                        <p:set>
                                          <p:cBhvr>
                                            <p:cTn id="20" dur="1" fill="hold">
                                              <p:stCondLst>
                                                <p:cond delay="0"/>
                                              </p:stCondLst>
                                            </p:cTn>
                                            <p:tgtEl>
                                              <p:spTgt spid="78"/>
                                            </p:tgtEl>
                                            <p:attrNameLst>
                                              <p:attrName>style.visibility</p:attrName>
                                            </p:attrNameLst>
                                          </p:cBhvr>
                                          <p:to>
                                            <p:strVal val="visible"/>
                                          </p:to>
                                        </p:set>
                                        <p:anim calcmode="lin" valueType="num">
                                          <p:cBhvr>
                                            <p:cTn id="21" dur="500" fill="hold"/>
                                            <p:tgtEl>
                                              <p:spTgt spid="78"/>
                                            </p:tgtEl>
                                            <p:attrNameLst>
                                              <p:attrName>ppt_x</p:attrName>
                                            </p:attrNameLst>
                                          </p:cBhvr>
                                          <p:tavLst>
                                            <p:tav tm="0">
                                              <p:val>
                                                <p:strVal val="#ppt_x+#ppt_w/2"/>
                                              </p:val>
                                            </p:tav>
                                            <p:tav tm="100000">
                                              <p:val>
                                                <p:strVal val="#ppt_x"/>
                                              </p:val>
                                            </p:tav>
                                          </p:tavLst>
                                        </p:anim>
                                        <p:anim calcmode="lin" valueType="num">
                                          <p:cBhvr>
                                            <p:cTn id="22" dur="500" fill="hold"/>
                                            <p:tgtEl>
                                              <p:spTgt spid="78"/>
                                            </p:tgtEl>
                                            <p:attrNameLst>
                                              <p:attrName>ppt_y</p:attrName>
                                            </p:attrNameLst>
                                          </p:cBhvr>
                                          <p:tavLst>
                                            <p:tav tm="0">
                                              <p:val>
                                                <p:strVal val="#ppt_y"/>
                                              </p:val>
                                            </p:tav>
                                            <p:tav tm="100000">
                                              <p:val>
                                                <p:strVal val="#ppt_y"/>
                                              </p:val>
                                            </p:tav>
                                          </p:tavLst>
                                        </p:anim>
                                        <p:anim calcmode="lin" valueType="num">
                                          <p:cBhvr>
                                            <p:cTn id="23" dur="500" fill="hold"/>
                                            <p:tgtEl>
                                              <p:spTgt spid="78"/>
                                            </p:tgtEl>
                                            <p:attrNameLst>
                                              <p:attrName>ppt_w</p:attrName>
                                            </p:attrNameLst>
                                          </p:cBhvr>
                                          <p:tavLst>
                                            <p:tav tm="0">
                                              <p:val>
                                                <p:fltVal val="0"/>
                                              </p:val>
                                            </p:tav>
                                            <p:tav tm="100000">
                                              <p:val>
                                                <p:strVal val="#ppt_w"/>
                                              </p:val>
                                            </p:tav>
                                          </p:tavLst>
                                        </p:anim>
                                        <p:anim calcmode="lin" valueType="num">
                                          <p:cBhvr>
                                            <p:cTn id="24" dur="500" fill="hold"/>
                                            <p:tgtEl>
                                              <p:spTgt spid="78"/>
                                            </p:tgtEl>
                                            <p:attrNameLst>
                                              <p:attrName>ppt_h</p:attrName>
                                            </p:attrNameLst>
                                          </p:cBhvr>
                                          <p:tavLst>
                                            <p:tav tm="0">
                                              <p:val>
                                                <p:strVal val="#ppt_h"/>
                                              </p:val>
                                            </p:tav>
                                            <p:tav tm="100000">
                                              <p:val>
                                                <p:strVal val="#ppt_h"/>
                                              </p:val>
                                            </p:tav>
                                          </p:tavLst>
                                        </p:anim>
                                      </p:childTnLst>
                                    </p:cTn>
                                  </p:par>
                                  <p:par>
                                    <p:cTn id="25" presetID="17" presetClass="entr" presetSubtype="8"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anim calcmode="lin" valueType="num">
                                          <p:cBhvr>
                                            <p:cTn id="27" dur="500" fill="hold"/>
                                            <p:tgtEl>
                                              <p:spTgt spid="62"/>
                                            </p:tgtEl>
                                            <p:attrNameLst>
                                              <p:attrName>ppt_x</p:attrName>
                                            </p:attrNameLst>
                                          </p:cBhvr>
                                          <p:tavLst>
                                            <p:tav tm="0">
                                              <p:val>
                                                <p:strVal val="#ppt_x-#ppt_w/2"/>
                                              </p:val>
                                            </p:tav>
                                            <p:tav tm="100000">
                                              <p:val>
                                                <p:strVal val="#ppt_x"/>
                                              </p:val>
                                            </p:tav>
                                          </p:tavLst>
                                        </p:anim>
                                        <p:anim calcmode="lin" valueType="num">
                                          <p:cBhvr>
                                            <p:cTn id="28" dur="500" fill="hold"/>
                                            <p:tgtEl>
                                              <p:spTgt spid="62"/>
                                            </p:tgtEl>
                                            <p:attrNameLst>
                                              <p:attrName>ppt_y</p:attrName>
                                            </p:attrNameLst>
                                          </p:cBhvr>
                                          <p:tavLst>
                                            <p:tav tm="0">
                                              <p:val>
                                                <p:strVal val="#ppt_y"/>
                                              </p:val>
                                            </p:tav>
                                            <p:tav tm="100000">
                                              <p:val>
                                                <p:strVal val="#ppt_y"/>
                                              </p:val>
                                            </p:tav>
                                          </p:tavLst>
                                        </p:anim>
                                        <p:anim calcmode="lin" valueType="num">
                                          <p:cBhvr>
                                            <p:cTn id="29" dur="500" fill="hold"/>
                                            <p:tgtEl>
                                              <p:spTgt spid="62"/>
                                            </p:tgtEl>
                                            <p:attrNameLst>
                                              <p:attrName>ppt_w</p:attrName>
                                            </p:attrNameLst>
                                          </p:cBhvr>
                                          <p:tavLst>
                                            <p:tav tm="0">
                                              <p:val>
                                                <p:fltVal val="0"/>
                                              </p:val>
                                            </p:tav>
                                            <p:tav tm="100000">
                                              <p:val>
                                                <p:strVal val="#ppt_w"/>
                                              </p:val>
                                            </p:tav>
                                          </p:tavLst>
                                        </p:anim>
                                        <p:anim calcmode="lin" valueType="num">
                                          <p:cBhvr>
                                            <p:cTn id="30" dur="500" fill="hold"/>
                                            <p:tgtEl>
                                              <p:spTgt spid="62"/>
                                            </p:tgtEl>
                                            <p:attrNameLst>
                                              <p:attrName>ppt_h</p:attrName>
                                            </p:attrNameLst>
                                          </p:cBhvr>
                                          <p:tavLst>
                                            <p:tav tm="0">
                                              <p:val>
                                                <p:strVal val="#ppt_h"/>
                                              </p:val>
                                            </p:tav>
                                            <p:tav tm="100000">
                                              <p:val>
                                                <p:strVal val="#ppt_h"/>
                                              </p:val>
                                            </p:tav>
                                          </p:tavLst>
                                        </p:anim>
                                      </p:childTnLst>
                                    </p:cTn>
                                  </p:par>
                                </p:childTnLst>
                              </p:cTn>
                            </p:par>
                            <p:par>
                              <p:cTn id="31" fill="hold">
                                <p:stCondLst>
                                  <p:cond delay="1500"/>
                                </p:stCondLst>
                                <p:childTnLst>
                                  <p:par>
                                    <p:cTn id="32" presetID="2" presetClass="entr" presetSubtype="4" fill="hold" grpId="0" nodeType="afterEffect" p14:presetBounceEnd="60000">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14:bounceEnd="60000">
                                          <p:cBhvr additive="base">
                                            <p:cTn id="34" dur="750" fill="hold"/>
                                            <p:tgtEl>
                                              <p:spTgt spid="3"/>
                                            </p:tgtEl>
                                            <p:attrNameLst>
                                              <p:attrName>ppt_x</p:attrName>
                                            </p:attrNameLst>
                                          </p:cBhvr>
                                          <p:tavLst>
                                            <p:tav tm="0">
                                              <p:val>
                                                <p:strVal val="#ppt_x"/>
                                              </p:val>
                                            </p:tav>
                                            <p:tav tm="100000">
                                              <p:val>
                                                <p:strVal val="#ppt_x"/>
                                              </p:val>
                                            </p:tav>
                                          </p:tavLst>
                                        </p:anim>
                                        <p:anim calcmode="lin" valueType="num" p14:bounceEnd="60000">
                                          <p:cBhvr additive="base">
                                            <p:cTn id="35"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ppt_x</p:attrName>
                                            </p:attrNameLst>
                                          </p:cBhvr>
                                          <p:tavLst>
                                            <p:tav tm="0">
                                              <p:val>
                                                <p:strVal val="#ppt_x-#ppt_w/2"/>
                                              </p:val>
                                            </p:tav>
                                            <p:tav tm="100000">
                                              <p:val>
                                                <p:strVal val="#ppt_x"/>
                                              </p:val>
                                            </p:tav>
                                          </p:tavLst>
                                        </p:anim>
                                        <p:anim calcmode="lin" valueType="num">
                                          <p:cBhvr>
                                            <p:cTn id="15" dur="500" fill="hold"/>
                                            <p:tgtEl>
                                              <p:spTgt spid="9"/>
                                            </p:tgtEl>
                                            <p:attrNameLst>
                                              <p:attrName>ppt_y</p:attrName>
                                            </p:attrNameLst>
                                          </p:cBhvr>
                                          <p:tavLst>
                                            <p:tav tm="0">
                                              <p:val>
                                                <p:strVal val="#ppt_y"/>
                                              </p:val>
                                            </p:tav>
                                            <p:tav tm="100000">
                                              <p:val>
                                                <p:strVal val="#ppt_y"/>
                                              </p:val>
                                            </p:tav>
                                          </p:tavLst>
                                        </p:anim>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2" fill="hold" nodeType="afterEffect">
                                      <p:stCondLst>
                                        <p:cond delay="0"/>
                                      </p:stCondLst>
                                      <p:childTnLst>
                                        <p:set>
                                          <p:cBhvr>
                                            <p:cTn id="20" dur="1" fill="hold">
                                              <p:stCondLst>
                                                <p:cond delay="0"/>
                                              </p:stCondLst>
                                            </p:cTn>
                                            <p:tgtEl>
                                              <p:spTgt spid="78"/>
                                            </p:tgtEl>
                                            <p:attrNameLst>
                                              <p:attrName>style.visibility</p:attrName>
                                            </p:attrNameLst>
                                          </p:cBhvr>
                                          <p:to>
                                            <p:strVal val="visible"/>
                                          </p:to>
                                        </p:set>
                                        <p:anim calcmode="lin" valueType="num">
                                          <p:cBhvr>
                                            <p:cTn id="21" dur="500" fill="hold"/>
                                            <p:tgtEl>
                                              <p:spTgt spid="78"/>
                                            </p:tgtEl>
                                            <p:attrNameLst>
                                              <p:attrName>ppt_x</p:attrName>
                                            </p:attrNameLst>
                                          </p:cBhvr>
                                          <p:tavLst>
                                            <p:tav tm="0">
                                              <p:val>
                                                <p:strVal val="#ppt_x+#ppt_w/2"/>
                                              </p:val>
                                            </p:tav>
                                            <p:tav tm="100000">
                                              <p:val>
                                                <p:strVal val="#ppt_x"/>
                                              </p:val>
                                            </p:tav>
                                          </p:tavLst>
                                        </p:anim>
                                        <p:anim calcmode="lin" valueType="num">
                                          <p:cBhvr>
                                            <p:cTn id="22" dur="500" fill="hold"/>
                                            <p:tgtEl>
                                              <p:spTgt spid="78"/>
                                            </p:tgtEl>
                                            <p:attrNameLst>
                                              <p:attrName>ppt_y</p:attrName>
                                            </p:attrNameLst>
                                          </p:cBhvr>
                                          <p:tavLst>
                                            <p:tav tm="0">
                                              <p:val>
                                                <p:strVal val="#ppt_y"/>
                                              </p:val>
                                            </p:tav>
                                            <p:tav tm="100000">
                                              <p:val>
                                                <p:strVal val="#ppt_y"/>
                                              </p:val>
                                            </p:tav>
                                          </p:tavLst>
                                        </p:anim>
                                        <p:anim calcmode="lin" valueType="num">
                                          <p:cBhvr>
                                            <p:cTn id="23" dur="500" fill="hold"/>
                                            <p:tgtEl>
                                              <p:spTgt spid="78"/>
                                            </p:tgtEl>
                                            <p:attrNameLst>
                                              <p:attrName>ppt_w</p:attrName>
                                            </p:attrNameLst>
                                          </p:cBhvr>
                                          <p:tavLst>
                                            <p:tav tm="0">
                                              <p:val>
                                                <p:fltVal val="0"/>
                                              </p:val>
                                            </p:tav>
                                            <p:tav tm="100000">
                                              <p:val>
                                                <p:strVal val="#ppt_w"/>
                                              </p:val>
                                            </p:tav>
                                          </p:tavLst>
                                        </p:anim>
                                        <p:anim calcmode="lin" valueType="num">
                                          <p:cBhvr>
                                            <p:cTn id="24" dur="500" fill="hold"/>
                                            <p:tgtEl>
                                              <p:spTgt spid="78"/>
                                            </p:tgtEl>
                                            <p:attrNameLst>
                                              <p:attrName>ppt_h</p:attrName>
                                            </p:attrNameLst>
                                          </p:cBhvr>
                                          <p:tavLst>
                                            <p:tav tm="0">
                                              <p:val>
                                                <p:strVal val="#ppt_h"/>
                                              </p:val>
                                            </p:tav>
                                            <p:tav tm="100000">
                                              <p:val>
                                                <p:strVal val="#ppt_h"/>
                                              </p:val>
                                            </p:tav>
                                          </p:tavLst>
                                        </p:anim>
                                      </p:childTnLst>
                                    </p:cTn>
                                  </p:par>
                                  <p:par>
                                    <p:cTn id="25" presetID="17" presetClass="entr" presetSubtype="8"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anim calcmode="lin" valueType="num">
                                          <p:cBhvr>
                                            <p:cTn id="27" dur="500" fill="hold"/>
                                            <p:tgtEl>
                                              <p:spTgt spid="62"/>
                                            </p:tgtEl>
                                            <p:attrNameLst>
                                              <p:attrName>ppt_x</p:attrName>
                                            </p:attrNameLst>
                                          </p:cBhvr>
                                          <p:tavLst>
                                            <p:tav tm="0">
                                              <p:val>
                                                <p:strVal val="#ppt_x-#ppt_w/2"/>
                                              </p:val>
                                            </p:tav>
                                            <p:tav tm="100000">
                                              <p:val>
                                                <p:strVal val="#ppt_x"/>
                                              </p:val>
                                            </p:tav>
                                          </p:tavLst>
                                        </p:anim>
                                        <p:anim calcmode="lin" valueType="num">
                                          <p:cBhvr>
                                            <p:cTn id="28" dur="500" fill="hold"/>
                                            <p:tgtEl>
                                              <p:spTgt spid="62"/>
                                            </p:tgtEl>
                                            <p:attrNameLst>
                                              <p:attrName>ppt_y</p:attrName>
                                            </p:attrNameLst>
                                          </p:cBhvr>
                                          <p:tavLst>
                                            <p:tav tm="0">
                                              <p:val>
                                                <p:strVal val="#ppt_y"/>
                                              </p:val>
                                            </p:tav>
                                            <p:tav tm="100000">
                                              <p:val>
                                                <p:strVal val="#ppt_y"/>
                                              </p:val>
                                            </p:tav>
                                          </p:tavLst>
                                        </p:anim>
                                        <p:anim calcmode="lin" valueType="num">
                                          <p:cBhvr>
                                            <p:cTn id="29" dur="500" fill="hold"/>
                                            <p:tgtEl>
                                              <p:spTgt spid="62"/>
                                            </p:tgtEl>
                                            <p:attrNameLst>
                                              <p:attrName>ppt_w</p:attrName>
                                            </p:attrNameLst>
                                          </p:cBhvr>
                                          <p:tavLst>
                                            <p:tav tm="0">
                                              <p:val>
                                                <p:fltVal val="0"/>
                                              </p:val>
                                            </p:tav>
                                            <p:tav tm="100000">
                                              <p:val>
                                                <p:strVal val="#ppt_w"/>
                                              </p:val>
                                            </p:tav>
                                          </p:tavLst>
                                        </p:anim>
                                        <p:anim calcmode="lin" valueType="num">
                                          <p:cBhvr>
                                            <p:cTn id="30" dur="500" fill="hold"/>
                                            <p:tgtEl>
                                              <p:spTgt spid="62"/>
                                            </p:tgtEl>
                                            <p:attrNameLst>
                                              <p:attrName>ppt_h</p:attrName>
                                            </p:attrNameLst>
                                          </p:cBhvr>
                                          <p:tavLst>
                                            <p:tav tm="0">
                                              <p:val>
                                                <p:strVal val="#ppt_h"/>
                                              </p:val>
                                            </p:tav>
                                            <p:tav tm="100000">
                                              <p:val>
                                                <p:strVal val="#ppt_h"/>
                                              </p:val>
                                            </p:tav>
                                          </p:tavLst>
                                        </p:anim>
                                      </p:childTnLst>
                                    </p:cTn>
                                  </p:par>
                                </p:childTnLst>
                              </p:cTn>
                            </p:par>
                            <p:par>
                              <p:cTn id="31" fill="hold">
                                <p:stCondLst>
                                  <p:cond delay="1500"/>
                                </p:stCondLst>
                                <p:childTnLst>
                                  <p:par>
                                    <p:cTn id="32" presetID="2" presetClass="entr" presetSubtype="4"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750" fill="hold"/>
                                            <p:tgtEl>
                                              <p:spTgt spid="3"/>
                                            </p:tgtEl>
                                            <p:attrNameLst>
                                              <p:attrName>ppt_x</p:attrName>
                                            </p:attrNameLst>
                                          </p:cBhvr>
                                          <p:tavLst>
                                            <p:tav tm="0">
                                              <p:val>
                                                <p:strVal val="#ppt_x"/>
                                              </p:val>
                                            </p:tav>
                                            <p:tav tm="100000">
                                              <p:val>
                                                <p:strVal val="#ppt_x"/>
                                              </p:val>
                                            </p:tav>
                                          </p:tavLst>
                                        </p:anim>
                                        <p:anim calcmode="lin" valueType="num">
                                          <p:cBhvr additive="base">
                                            <p:cTn id="35"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F560126-A9B2-4977-8BF5-D44572F7575A}"/>
              </a:ext>
            </a:extLst>
          </p:cNvPr>
          <p:cNvGrpSpPr/>
          <p:nvPr/>
        </p:nvGrpSpPr>
        <p:grpSpPr>
          <a:xfrm>
            <a:off x="1370593" y="376827"/>
            <a:ext cx="6420683" cy="1036307"/>
            <a:chOff x="1378226" y="795384"/>
            <a:chExt cx="5248242" cy="1036307"/>
          </a:xfrm>
        </p:grpSpPr>
        <p:sp>
          <p:nvSpPr>
            <p:cNvPr id="22" name="Rectangle 21">
              <a:extLst>
                <a:ext uri="{FF2B5EF4-FFF2-40B4-BE49-F238E27FC236}">
                  <a16:creationId xmlns:a16="http://schemas.microsoft.com/office/drawing/2014/main" id="{414DC981-5ADA-46E3-B7B4-128D159CC8B2}"/>
                </a:ext>
              </a:extLst>
            </p:cNvPr>
            <p:cNvSpPr/>
            <p:nvPr/>
          </p:nvSpPr>
          <p:spPr>
            <a:xfrm flipH="1">
              <a:off x="5779968" y="1044735"/>
              <a:ext cx="846500" cy="786956"/>
            </a:xfrm>
            <a:prstGeom prst="rect">
              <a:avLst/>
            </a:prstGeom>
            <a:gradFill>
              <a:gsLst>
                <a:gs pos="100000">
                  <a:schemeClr val="tx1"/>
                </a:gs>
                <a:gs pos="0">
                  <a:srgbClr val="E9EBEA">
                    <a:alpha val="0"/>
                  </a:srgbClr>
                </a:gs>
              </a:gsLst>
              <a:lin ang="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19169645-2EC2-4625-94AE-8F07CAB54B17}"/>
                </a:ext>
              </a:extLst>
            </p:cNvPr>
            <p:cNvSpPr/>
            <p:nvPr/>
          </p:nvSpPr>
          <p:spPr>
            <a:xfrm rot="5400000">
              <a:off x="5848454" y="1528250"/>
              <a:ext cx="283053" cy="212035"/>
            </a:xfrm>
            <a:custGeom>
              <a:avLst/>
              <a:gdLst>
                <a:gd name="connsiteX0" fmla="*/ 238370 w 476740"/>
                <a:gd name="connsiteY0" fmla="*/ 0 h 238369"/>
                <a:gd name="connsiteX1" fmla="*/ 458008 w 476740"/>
                <a:gd name="connsiteY1" fmla="*/ 145586 h 238369"/>
                <a:gd name="connsiteX2" fmla="*/ 476740 w 476740"/>
                <a:gd name="connsiteY2" fmla="*/ 238369 h 238369"/>
                <a:gd name="connsiteX3" fmla="*/ 0 w 476740"/>
                <a:gd name="connsiteY3" fmla="*/ 238369 h 238369"/>
                <a:gd name="connsiteX4" fmla="*/ 18733 w 476740"/>
                <a:gd name="connsiteY4" fmla="*/ 145586 h 238369"/>
                <a:gd name="connsiteX5" fmla="*/ 238370 w 476740"/>
                <a:gd name="connsiteY5" fmla="*/ 0 h 2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740" h="238369">
                  <a:moveTo>
                    <a:pt x="238370" y="0"/>
                  </a:moveTo>
                  <a:cubicBezTo>
                    <a:pt x="337106" y="0"/>
                    <a:pt x="421821" y="60031"/>
                    <a:pt x="458008" y="145586"/>
                  </a:cubicBezTo>
                  <a:lnTo>
                    <a:pt x="476740" y="238369"/>
                  </a:lnTo>
                  <a:lnTo>
                    <a:pt x="0" y="238369"/>
                  </a:lnTo>
                  <a:lnTo>
                    <a:pt x="18733" y="145586"/>
                  </a:lnTo>
                  <a:cubicBezTo>
                    <a:pt x="54919" y="60031"/>
                    <a:pt x="139634" y="0"/>
                    <a:pt x="238370" y="0"/>
                  </a:cubicBezTo>
                  <a:close/>
                </a:path>
              </a:pathLst>
            </a:custGeom>
            <a:solidFill>
              <a:srgbClr val="A76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983CE46A-FB40-4624-9ABC-570D7F344598}"/>
                </a:ext>
              </a:extLst>
            </p:cNvPr>
            <p:cNvSpPr/>
            <p:nvPr/>
          </p:nvSpPr>
          <p:spPr>
            <a:xfrm>
              <a:off x="1378226" y="1113182"/>
              <a:ext cx="4505739" cy="662609"/>
            </a:xfrm>
            <a:prstGeom prst="rect">
              <a:avLst/>
            </a:prstGeom>
            <a:gradFill flip="none" rotWithShape="1">
              <a:gsLst>
                <a:gs pos="100000">
                  <a:srgbClr val="D48D3E"/>
                </a:gs>
                <a:gs pos="0">
                  <a:srgbClr val="FAC86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ABA71809-E271-4A09-A03C-DFE27AFC4C64}"/>
                </a:ext>
              </a:extLst>
            </p:cNvPr>
            <p:cNvGrpSpPr/>
            <p:nvPr/>
          </p:nvGrpSpPr>
          <p:grpSpPr>
            <a:xfrm>
              <a:off x="5592288" y="1513843"/>
              <a:ext cx="390125" cy="205592"/>
              <a:chOff x="5592288" y="1513843"/>
              <a:chExt cx="390125" cy="205592"/>
            </a:xfrm>
          </p:grpSpPr>
          <p:sp>
            <p:nvSpPr>
              <p:cNvPr id="18" name="Oval 17">
                <a:extLst>
                  <a:ext uri="{FF2B5EF4-FFF2-40B4-BE49-F238E27FC236}">
                    <a16:creationId xmlns:a16="http://schemas.microsoft.com/office/drawing/2014/main" id="{9F0E3D53-0ACB-4F4F-804C-E7E085A609A4}"/>
                  </a:ext>
                </a:extLst>
              </p:cNvPr>
              <p:cNvSpPr/>
              <p:nvPr/>
            </p:nvSpPr>
            <p:spPr>
              <a:xfrm>
                <a:off x="5592288" y="1513843"/>
                <a:ext cx="390125" cy="205592"/>
              </a:xfrm>
              <a:prstGeom prst="ellipse">
                <a:avLst/>
              </a:prstGeom>
              <a:gradFill flip="none" rotWithShape="1">
                <a:gsLst>
                  <a:gs pos="52000">
                    <a:srgbClr val="FBD48F"/>
                  </a:gs>
                  <a:gs pos="14000">
                    <a:srgbClr val="A76124"/>
                  </a:gs>
                  <a:gs pos="100000">
                    <a:srgbClr val="CE853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2E50A763-0B7B-4D37-A6F3-62D1D863A6BA}"/>
                  </a:ext>
                </a:extLst>
              </p:cNvPr>
              <p:cNvSpPr/>
              <p:nvPr/>
            </p:nvSpPr>
            <p:spPr>
              <a:xfrm rot="16200000" flipH="1">
                <a:off x="5760363" y="1592803"/>
                <a:ext cx="107266" cy="114645"/>
              </a:xfrm>
              <a:custGeom>
                <a:avLst/>
                <a:gdLst>
                  <a:gd name="connsiteX0" fmla="*/ 238370 w 476740"/>
                  <a:gd name="connsiteY0" fmla="*/ 0 h 238369"/>
                  <a:gd name="connsiteX1" fmla="*/ 458008 w 476740"/>
                  <a:gd name="connsiteY1" fmla="*/ 145586 h 238369"/>
                  <a:gd name="connsiteX2" fmla="*/ 476740 w 476740"/>
                  <a:gd name="connsiteY2" fmla="*/ 238369 h 238369"/>
                  <a:gd name="connsiteX3" fmla="*/ 0 w 476740"/>
                  <a:gd name="connsiteY3" fmla="*/ 238369 h 238369"/>
                  <a:gd name="connsiteX4" fmla="*/ 18733 w 476740"/>
                  <a:gd name="connsiteY4" fmla="*/ 145586 h 238369"/>
                  <a:gd name="connsiteX5" fmla="*/ 238370 w 476740"/>
                  <a:gd name="connsiteY5" fmla="*/ 0 h 2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740" h="238369">
                    <a:moveTo>
                      <a:pt x="238370" y="0"/>
                    </a:moveTo>
                    <a:cubicBezTo>
                      <a:pt x="337106" y="0"/>
                      <a:pt x="421821" y="60031"/>
                      <a:pt x="458008" y="145586"/>
                    </a:cubicBezTo>
                    <a:lnTo>
                      <a:pt x="476740" y="238369"/>
                    </a:lnTo>
                    <a:lnTo>
                      <a:pt x="0" y="238369"/>
                    </a:lnTo>
                    <a:lnTo>
                      <a:pt x="18733" y="145586"/>
                    </a:lnTo>
                    <a:cubicBezTo>
                      <a:pt x="54919" y="60031"/>
                      <a:pt x="139634" y="0"/>
                      <a:pt x="238370" y="0"/>
                    </a:cubicBezTo>
                    <a:close/>
                  </a:path>
                </a:pathLst>
              </a:custGeom>
              <a:solidFill>
                <a:srgbClr val="A76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9" name="Freeform: Shape 18">
              <a:extLst>
                <a:ext uri="{FF2B5EF4-FFF2-40B4-BE49-F238E27FC236}">
                  <a16:creationId xmlns:a16="http://schemas.microsoft.com/office/drawing/2014/main" id="{D2AD0E06-8D9F-4DD5-9E05-2C3EB697382F}"/>
                </a:ext>
              </a:extLst>
            </p:cNvPr>
            <p:cNvSpPr/>
            <p:nvPr/>
          </p:nvSpPr>
          <p:spPr>
            <a:xfrm>
              <a:off x="5754679" y="1214955"/>
              <a:ext cx="225789" cy="441729"/>
            </a:xfrm>
            <a:custGeom>
              <a:avLst/>
              <a:gdLst>
                <a:gd name="connsiteX0" fmla="*/ 264315 w 507102"/>
                <a:gd name="connsiteY0" fmla="*/ 61 h 819465"/>
                <a:gd name="connsiteX1" fmla="*/ 507102 w 507102"/>
                <a:gd name="connsiteY1" fmla="*/ 69499 h 819465"/>
                <a:gd name="connsiteX2" fmla="*/ 507102 w 507102"/>
                <a:gd name="connsiteY2" fmla="*/ 809074 h 819465"/>
                <a:gd name="connsiteX3" fmla="*/ 506404 w 507102"/>
                <a:gd name="connsiteY3" fmla="*/ 808339 h 819465"/>
                <a:gd name="connsiteX4" fmla="*/ 258479 w 507102"/>
                <a:gd name="connsiteY4" fmla="*/ 719015 h 819465"/>
                <a:gd name="connsiteX5" fmla="*/ 10554 w 507102"/>
                <a:gd name="connsiteY5" fmla="*/ 808339 h 819465"/>
                <a:gd name="connsiteX6" fmla="*/ 0 w 507102"/>
                <a:gd name="connsiteY6" fmla="*/ 819465 h 819465"/>
                <a:gd name="connsiteX7" fmla="*/ 0 w 507102"/>
                <a:gd name="connsiteY7" fmla="*/ 69499 h 819465"/>
                <a:gd name="connsiteX8" fmla="*/ 264315 w 507102"/>
                <a:gd name="connsiteY8" fmla="*/ 61 h 819465"/>
                <a:gd name="connsiteX0" fmla="*/ 260838 w 507102"/>
                <a:gd name="connsiteY0" fmla="*/ 15 h 888955"/>
                <a:gd name="connsiteX1" fmla="*/ 507102 w 507102"/>
                <a:gd name="connsiteY1" fmla="*/ 138989 h 888955"/>
                <a:gd name="connsiteX2" fmla="*/ 507102 w 507102"/>
                <a:gd name="connsiteY2" fmla="*/ 878564 h 888955"/>
                <a:gd name="connsiteX3" fmla="*/ 506404 w 507102"/>
                <a:gd name="connsiteY3" fmla="*/ 877829 h 888955"/>
                <a:gd name="connsiteX4" fmla="*/ 258479 w 507102"/>
                <a:gd name="connsiteY4" fmla="*/ 788505 h 888955"/>
                <a:gd name="connsiteX5" fmla="*/ 10554 w 507102"/>
                <a:gd name="connsiteY5" fmla="*/ 877829 h 888955"/>
                <a:gd name="connsiteX6" fmla="*/ 0 w 507102"/>
                <a:gd name="connsiteY6" fmla="*/ 888955 h 888955"/>
                <a:gd name="connsiteX7" fmla="*/ 0 w 507102"/>
                <a:gd name="connsiteY7" fmla="*/ 138989 h 888955"/>
                <a:gd name="connsiteX8" fmla="*/ 260838 w 507102"/>
                <a:gd name="connsiteY8" fmla="*/ 15 h 888955"/>
                <a:gd name="connsiteX0" fmla="*/ 0 w 507102"/>
                <a:gd name="connsiteY0" fmla="*/ 93098 h 843064"/>
                <a:gd name="connsiteX1" fmla="*/ 507102 w 507102"/>
                <a:gd name="connsiteY1" fmla="*/ 93098 h 843064"/>
                <a:gd name="connsiteX2" fmla="*/ 507102 w 507102"/>
                <a:gd name="connsiteY2" fmla="*/ 832673 h 843064"/>
                <a:gd name="connsiteX3" fmla="*/ 506404 w 507102"/>
                <a:gd name="connsiteY3" fmla="*/ 831938 h 843064"/>
                <a:gd name="connsiteX4" fmla="*/ 258479 w 507102"/>
                <a:gd name="connsiteY4" fmla="*/ 742614 h 843064"/>
                <a:gd name="connsiteX5" fmla="*/ 10554 w 507102"/>
                <a:gd name="connsiteY5" fmla="*/ 831938 h 843064"/>
                <a:gd name="connsiteX6" fmla="*/ 0 w 507102"/>
                <a:gd name="connsiteY6" fmla="*/ 843064 h 843064"/>
                <a:gd name="connsiteX7" fmla="*/ 0 w 507102"/>
                <a:gd name="connsiteY7" fmla="*/ 93098 h 8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102" h="843064">
                  <a:moveTo>
                    <a:pt x="0" y="93098"/>
                  </a:moveTo>
                  <a:cubicBezTo>
                    <a:pt x="84517" y="-31896"/>
                    <a:pt x="422585" y="-30164"/>
                    <a:pt x="507102" y="93098"/>
                  </a:cubicBezTo>
                  <a:lnTo>
                    <a:pt x="507102" y="832673"/>
                  </a:lnTo>
                  <a:lnTo>
                    <a:pt x="506404" y="831938"/>
                  </a:lnTo>
                  <a:cubicBezTo>
                    <a:pt x="442955" y="776749"/>
                    <a:pt x="355300" y="742614"/>
                    <a:pt x="258479" y="742614"/>
                  </a:cubicBezTo>
                  <a:cubicBezTo>
                    <a:pt x="161658" y="742614"/>
                    <a:pt x="74004" y="776749"/>
                    <a:pt x="10554" y="831938"/>
                  </a:cubicBezTo>
                  <a:lnTo>
                    <a:pt x="0" y="843064"/>
                  </a:lnTo>
                  <a:lnTo>
                    <a:pt x="0" y="93098"/>
                  </a:lnTo>
                  <a:close/>
                </a:path>
              </a:pathLst>
            </a:custGeom>
            <a:solidFill>
              <a:srgbClr val="DD82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510B3847-4C38-40D9-AC12-2D77E0A60037}"/>
                </a:ext>
              </a:extLst>
            </p:cNvPr>
            <p:cNvSpPr/>
            <p:nvPr/>
          </p:nvSpPr>
          <p:spPr>
            <a:xfrm>
              <a:off x="5588897" y="795384"/>
              <a:ext cx="507102" cy="843064"/>
            </a:xfrm>
            <a:custGeom>
              <a:avLst/>
              <a:gdLst>
                <a:gd name="connsiteX0" fmla="*/ 0 w 507102"/>
                <a:gd name="connsiteY0" fmla="*/ 838892 h 843064"/>
                <a:gd name="connsiteX1" fmla="*/ 734 w 507102"/>
                <a:gd name="connsiteY1" fmla="*/ 842290 h 843064"/>
                <a:gd name="connsiteX2" fmla="*/ 0 w 507102"/>
                <a:gd name="connsiteY2" fmla="*/ 843064 h 843064"/>
                <a:gd name="connsiteX3" fmla="*/ 253551 w 507102"/>
                <a:gd name="connsiteY3" fmla="*/ 2 h 843064"/>
                <a:gd name="connsiteX4" fmla="*/ 507102 w 507102"/>
                <a:gd name="connsiteY4" fmla="*/ 93098 h 843064"/>
                <a:gd name="connsiteX5" fmla="*/ 507102 w 507102"/>
                <a:gd name="connsiteY5" fmla="*/ 832673 h 843064"/>
                <a:gd name="connsiteX6" fmla="*/ 506404 w 507102"/>
                <a:gd name="connsiteY6" fmla="*/ 831938 h 843064"/>
                <a:gd name="connsiteX7" fmla="*/ 394956 w 507102"/>
                <a:gd name="connsiteY7" fmla="*/ 766580 h 843064"/>
                <a:gd name="connsiteX8" fmla="*/ 354875 w 507102"/>
                <a:gd name="connsiteY8" fmla="*/ 759542 h 843064"/>
                <a:gd name="connsiteX9" fmla="*/ 306006 w 507102"/>
                <a:gd name="connsiteY9" fmla="*/ 744165 h 843064"/>
                <a:gd name="connsiteX10" fmla="*/ 220267 w 507102"/>
                <a:gd name="connsiteY10" fmla="*/ 736087 h 843064"/>
                <a:gd name="connsiteX11" fmla="*/ 4473 w 507102"/>
                <a:gd name="connsiteY11" fmla="*/ 818166 h 843064"/>
                <a:gd name="connsiteX12" fmla="*/ 0 w 507102"/>
                <a:gd name="connsiteY12" fmla="*/ 838874 h 843064"/>
                <a:gd name="connsiteX13" fmla="*/ 0 w 507102"/>
                <a:gd name="connsiteY13" fmla="*/ 93098 h 843064"/>
                <a:gd name="connsiteX14" fmla="*/ 253551 w 507102"/>
                <a:gd name="connsiteY14" fmla="*/ 2 h 8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7102" h="843064">
                  <a:moveTo>
                    <a:pt x="0" y="838892"/>
                  </a:moveTo>
                  <a:lnTo>
                    <a:pt x="734" y="842290"/>
                  </a:lnTo>
                  <a:lnTo>
                    <a:pt x="0" y="843064"/>
                  </a:lnTo>
                  <a:close/>
                  <a:moveTo>
                    <a:pt x="253551" y="2"/>
                  </a:moveTo>
                  <a:cubicBezTo>
                    <a:pt x="359198" y="219"/>
                    <a:pt x="464844" y="31467"/>
                    <a:pt x="507102" y="93098"/>
                  </a:cubicBezTo>
                  <a:lnTo>
                    <a:pt x="507102" y="832673"/>
                  </a:lnTo>
                  <a:lnTo>
                    <a:pt x="506404" y="831938"/>
                  </a:lnTo>
                  <a:cubicBezTo>
                    <a:pt x="474680" y="804344"/>
                    <a:pt x="436904" y="782013"/>
                    <a:pt x="394956" y="766580"/>
                  </a:cubicBezTo>
                  <a:lnTo>
                    <a:pt x="354875" y="759542"/>
                  </a:lnTo>
                  <a:lnTo>
                    <a:pt x="306006" y="744165"/>
                  </a:lnTo>
                  <a:cubicBezTo>
                    <a:pt x="279653" y="738963"/>
                    <a:pt x="250680" y="736087"/>
                    <a:pt x="220267" y="736087"/>
                  </a:cubicBezTo>
                  <a:cubicBezTo>
                    <a:pt x="113823" y="736087"/>
                    <a:pt x="25013" y="771323"/>
                    <a:pt x="4473" y="818166"/>
                  </a:cubicBezTo>
                  <a:lnTo>
                    <a:pt x="0" y="838874"/>
                  </a:lnTo>
                  <a:lnTo>
                    <a:pt x="0" y="93098"/>
                  </a:lnTo>
                  <a:cubicBezTo>
                    <a:pt x="42259" y="30601"/>
                    <a:pt x="147905" y="-215"/>
                    <a:pt x="253551" y="2"/>
                  </a:cubicBezTo>
                  <a:close/>
                </a:path>
              </a:pathLst>
            </a:custGeom>
            <a:gradFill>
              <a:gsLst>
                <a:gs pos="30000">
                  <a:srgbClr val="FBD48F"/>
                </a:gs>
                <a:gs pos="100000">
                  <a:srgbClr val="CE8537"/>
                </a:gs>
                <a:gs pos="0">
                  <a:srgbClr val="FAC86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F079A243-BADC-4F31-A412-9EEEAF6AB328}"/>
              </a:ext>
            </a:extLst>
          </p:cNvPr>
          <p:cNvSpPr/>
          <p:nvPr/>
        </p:nvSpPr>
        <p:spPr>
          <a:xfrm>
            <a:off x="1058179" y="407963"/>
            <a:ext cx="507102" cy="6147582"/>
          </a:xfrm>
          <a:prstGeom prst="rect">
            <a:avLst/>
          </a:prstGeom>
          <a:solidFill>
            <a:srgbClr val="F4F4F4"/>
          </a:solidFill>
          <a:ln>
            <a:noFill/>
          </a:ln>
          <a:effectLst>
            <a:outerShdw blurRad="139700" dist="889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12A8588-5ADA-4E19-8F0A-032EEE6E8825}"/>
              </a:ext>
            </a:extLst>
          </p:cNvPr>
          <p:cNvSpPr/>
          <p:nvPr/>
        </p:nvSpPr>
        <p:spPr>
          <a:xfrm>
            <a:off x="618979" y="119575"/>
            <a:ext cx="954702" cy="673842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590F781-0837-4676-9418-4B6E4419095F}"/>
              </a:ext>
            </a:extLst>
          </p:cNvPr>
          <p:cNvSpPr txBox="1"/>
          <p:nvPr/>
        </p:nvSpPr>
        <p:spPr>
          <a:xfrm>
            <a:off x="1665326" y="797801"/>
            <a:ext cx="50710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Impact" panose="020B0806030902050204" pitchFamily="34" charset="0"/>
                <a:ea typeface="+mn-ea"/>
                <a:cs typeface="+mn-cs"/>
              </a:rPr>
              <a:t>01</a:t>
            </a:r>
          </a:p>
        </p:txBody>
      </p:sp>
      <p:sp>
        <p:nvSpPr>
          <p:cNvPr id="50" name="TextBox 49">
            <a:extLst>
              <a:ext uri="{FF2B5EF4-FFF2-40B4-BE49-F238E27FC236}">
                <a16:creationId xmlns:a16="http://schemas.microsoft.com/office/drawing/2014/main" id="{07170E67-F818-4827-A81F-B1F04BB759D5}"/>
              </a:ext>
            </a:extLst>
          </p:cNvPr>
          <p:cNvSpPr txBox="1"/>
          <p:nvPr/>
        </p:nvSpPr>
        <p:spPr>
          <a:xfrm>
            <a:off x="1665326" y="2636638"/>
            <a:ext cx="50710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Impact" panose="020B0806030902050204" pitchFamily="34" charset="0"/>
                <a:ea typeface="+mn-ea"/>
                <a:cs typeface="+mn-cs"/>
              </a:rPr>
              <a:t>02</a:t>
            </a:r>
          </a:p>
        </p:txBody>
      </p:sp>
      <p:sp>
        <p:nvSpPr>
          <p:cNvPr id="51" name="TextBox 50">
            <a:extLst>
              <a:ext uri="{FF2B5EF4-FFF2-40B4-BE49-F238E27FC236}">
                <a16:creationId xmlns:a16="http://schemas.microsoft.com/office/drawing/2014/main" id="{CF1709BE-1509-4AF7-9DD4-9EB691907304}"/>
              </a:ext>
            </a:extLst>
          </p:cNvPr>
          <p:cNvSpPr txBox="1"/>
          <p:nvPr/>
        </p:nvSpPr>
        <p:spPr>
          <a:xfrm>
            <a:off x="1661376" y="4084883"/>
            <a:ext cx="50710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Impact" panose="020B0806030902050204" pitchFamily="34" charset="0"/>
                <a:ea typeface="+mn-ea"/>
                <a:cs typeface="+mn-cs"/>
              </a:rPr>
              <a:t>03</a:t>
            </a:r>
          </a:p>
        </p:txBody>
      </p:sp>
      <p:sp>
        <p:nvSpPr>
          <p:cNvPr id="52" name="TextBox 51">
            <a:extLst>
              <a:ext uri="{FF2B5EF4-FFF2-40B4-BE49-F238E27FC236}">
                <a16:creationId xmlns:a16="http://schemas.microsoft.com/office/drawing/2014/main" id="{9CF854D2-62B5-4031-97D7-0E458CDE32C7}"/>
              </a:ext>
            </a:extLst>
          </p:cNvPr>
          <p:cNvSpPr txBox="1"/>
          <p:nvPr/>
        </p:nvSpPr>
        <p:spPr>
          <a:xfrm>
            <a:off x="1657426" y="5533128"/>
            <a:ext cx="50710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Impact" panose="020B0806030902050204" pitchFamily="34" charset="0"/>
                <a:ea typeface="+mn-ea"/>
                <a:cs typeface="+mn-cs"/>
              </a:rPr>
              <a:t>04</a:t>
            </a:r>
          </a:p>
        </p:txBody>
      </p:sp>
      <p:grpSp>
        <p:nvGrpSpPr>
          <p:cNvPr id="78" name="Group 77">
            <a:extLst>
              <a:ext uri="{FF2B5EF4-FFF2-40B4-BE49-F238E27FC236}">
                <a16:creationId xmlns:a16="http://schemas.microsoft.com/office/drawing/2014/main" id="{8B6BFC09-0141-4793-AD58-F0DC472F391D}"/>
              </a:ext>
            </a:extLst>
          </p:cNvPr>
          <p:cNvGrpSpPr/>
          <p:nvPr/>
        </p:nvGrpSpPr>
        <p:grpSpPr>
          <a:xfrm>
            <a:off x="7268907" y="696317"/>
            <a:ext cx="1029719" cy="400110"/>
            <a:chOff x="6470402" y="1155798"/>
            <a:chExt cx="1029719" cy="400110"/>
          </a:xfrm>
        </p:grpSpPr>
        <p:sp>
          <p:nvSpPr>
            <p:cNvPr id="54" name="Isosceles Triangle 53">
              <a:extLst>
                <a:ext uri="{FF2B5EF4-FFF2-40B4-BE49-F238E27FC236}">
                  <a16:creationId xmlns:a16="http://schemas.microsoft.com/office/drawing/2014/main" id="{E27C0E73-05C1-4AFF-9EF6-86FB008D9784}"/>
                </a:ext>
              </a:extLst>
            </p:cNvPr>
            <p:cNvSpPr/>
            <p:nvPr/>
          </p:nvSpPr>
          <p:spPr>
            <a:xfrm rot="16200000">
              <a:off x="6449597" y="1235760"/>
              <a:ext cx="301671" cy="260061"/>
            </a:xfrm>
            <a:prstGeom prst="triangle">
              <a:avLst/>
            </a:prstGeom>
            <a:solidFill>
              <a:srgbClr val="DB9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9B5399B4-415D-4ECA-B5DA-F5F7B3441AF8}"/>
                </a:ext>
              </a:extLst>
            </p:cNvPr>
            <p:cNvSpPr txBox="1"/>
            <p:nvPr/>
          </p:nvSpPr>
          <p:spPr>
            <a:xfrm>
              <a:off x="6653546" y="1155798"/>
              <a:ext cx="8465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7E6E6">
                      <a:lumMod val="25000"/>
                    </a:srgbClr>
                  </a:solidFill>
                  <a:effectLst/>
                  <a:uLnTx/>
                  <a:uFillTx/>
                  <a:latin typeface="Century Gothic" panose="020B0502020202020204" pitchFamily="34" charset="0"/>
                  <a:ea typeface="+mn-ea"/>
                  <a:cs typeface="+mn-cs"/>
                </a:rPr>
                <a:t>95%</a:t>
              </a:r>
            </a:p>
          </p:txBody>
        </p:sp>
      </p:grpSp>
      <p:grpSp>
        <p:nvGrpSpPr>
          <p:cNvPr id="62" name="Group 61">
            <a:extLst>
              <a:ext uri="{FF2B5EF4-FFF2-40B4-BE49-F238E27FC236}">
                <a16:creationId xmlns:a16="http://schemas.microsoft.com/office/drawing/2014/main" id="{0CDBD64D-2E5D-4EAA-A554-66D4CC847768}"/>
              </a:ext>
            </a:extLst>
          </p:cNvPr>
          <p:cNvGrpSpPr/>
          <p:nvPr/>
        </p:nvGrpSpPr>
        <p:grpSpPr>
          <a:xfrm>
            <a:off x="2164527" y="694624"/>
            <a:ext cx="9265703" cy="2841863"/>
            <a:chOff x="2201282" y="507496"/>
            <a:chExt cx="9265703" cy="1229723"/>
          </a:xfrm>
        </p:grpSpPr>
        <p:sp>
          <p:nvSpPr>
            <p:cNvPr id="63" name="TextBox 62">
              <a:extLst>
                <a:ext uri="{FF2B5EF4-FFF2-40B4-BE49-F238E27FC236}">
                  <a16:creationId xmlns:a16="http://schemas.microsoft.com/office/drawing/2014/main" id="{BC136A21-C2CA-40D6-9D4B-05519F8881AD}"/>
                </a:ext>
              </a:extLst>
            </p:cNvPr>
            <p:cNvSpPr txBox="1"/>
            <p:nvPr/>
          </p:nvSpPr>
          <p:spPr>
            <a:xfrm>
              <a:off x="8621954" y="507496"/>
              <a:ext cx="2232291" cy="146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7E6E6">
                      <a:lumMod val="50000"/>
                    </a:srgbClr>
                  </a:solidFill>
                  <a:effectLst/>
                  <a:uLnTx/>
                  <a:uFillTx/>
                  <a:latin typeface="Century Gothic" panose="020B0502020202020204" pitchFamily="34" charset="0"/>
                  <a:ea typeface="+mn-ea"/>
                  <a:cs typeface="+mn-cs"/>
                </a:rPr>
                <a:t>VENDER SERVICE</a:t>
              </a:r>
            </a:p>
          </p:txBody>
        </p:sp>
        <p:sp>
          <p:nvSpPr>
            <p:cNvPr id="64" name="TextBox 63">
              <a:extLst>
                <a:ext uri="{FF2B5EF4-FFF2-40B4-BE49-F238E27FC236}">
                  <a16:creationId xmlns:a16="http://schemas.microsoft.com/office/drawing/2014/main" id="{65642DA4-22E8-427A-90E4-1C6FA76B546E}"/>
                </a:ext>
              </a:extLst>
            </p:cNvPr>
            <p:cNvSpPr txBox="1"/>
            <p:nvPr/>
          </p:nvSpPr>
          <p:spPr>
            <a:xfrm>
              <a:off x="2201282" y="844912"/>
              <a:ext cx="9032320" cy="892307"/>
            </a:xfrm>
            <a:prstGeom prst="rect">
              <a:avLst/>
            </a:prstGeom>
            <a:noFill/>
          </p:spPr>
          <p:txBody>
            <a:bodyPr wrap="square" rtlCol="0">
              <a:spAutoFit/>
            </a:bodyPr>
            <a:lstStyle/>
            <a:p>
              <a:pPr lvl="0"/>
              <a:r>
                <a:rPr lang="en-US" sz="1600" dirty="0">
                  <a:latin typeface="Tempus Sans ITC" panose="04020404030D07020202" pitchFamily="82" charset="0"/>
                </a:rPr>
                <a:t>Completed tasks in the Vender module:</a:t>
              </a:r>
              <a:br>
                <a:rPr lang="en-US" sz="1600" dirty="0">
                  <a:latin typeface="Tempus Sans ITC" panose="04020404030D07020202" pitchFamily="82" charset="0"/>
                </a:rPr>
              </a:br>
              <a:r>
                <a:rPr lang="en-US" sz="1600" dirty="0">
                  <a:latin typeface="Tempus Sans ITC" panose="04020404030D07020202" pitchFamily="82" charset="0"/>
                </a:rPr>
                <a:t>   * Vendor user can now signup(register) or sign in (login) with username and password.        </a:t>
              </a:r>
              <a:br>
                <a:rPr lang="en-US" sz="1600" dirty="0">
                  <a:latin typeface="Tempus Sans ITC" panose="04020404030D07020202" pitchFamily="82" charset="0"/>
                </a:rPr>
              </a:br>
              <a:r>
                <a:rPr lang="en-US" sz="1600" dirty="0">
                  <a:latin typeface="Tempus Sans ITC" panose="04020404030D07020202" pitchFamily="82" charset="0"/>
                </a:rPr>
                <a:t>   * Vendor can update his/her profile and his products</a:t>
              </a:r>
              <a:br>
                <a:rPr lang="en-US" sz="1600" dirty="0">
                  <a:latin typeface="Tempus Sans ITC" panose="04020404030D07020202" pitchFamily="82" charset="0"/>
                </a:rPr>
              </a:br>
              <a:r>
                <a:rPr lang="en-US" sz="1600" dirty="0">
                  <a:latin typeface="Tempus Sans ITC" panose="04020404030D07020202" pitchFamily="82" charset="0"/>
                </a:rPr>
                <a:t>   * Vendor can now add the product</a:t>
              </a:r>
              <a:br>
                <a:rPr lang="en-US" sz="1600" dirty="0">
                  <a:latin typeface="Tempus Sans ITC" panose="04020404030D07020202" pitchFamily="82" charset="0"/>
                </a:rPr>
              </a:br>
              <a:r>
                <a:rPr lang="en-US" sz="1600" dirty="0">
                  <a:latin typeface="Tempus Sans ITC" panose="04020404030D07020202" pitchFamily="82" charset="0"/>
                </a:rPr>
                <a:t>   * Can now remove the product</a:t>
              </a:r>
              <a:br>
                <a:rPr lang="en-US" sz="1600" dirty="0">
                  <a:latin typeface="Tempus Sans ITC" panose="04020404030D07020202" pitchFamily="82" charset="0"/>
                </a:rPr>
              </a:br>
              <a:r>
                <a:rPr lang="en-US" sz="1600" dirty="0">
                  <a:latin typeface="Tempus Sans ITC" panose="04020404030D07020202" pitchFamily="82" charset="0"/>
                </a:rPr>
                <a:t>   * Receive the payment through his account.</a:t>
              </a:r>
            </a:p>
            <a:p>
              <a:pPr marL="285750" lvl="0" indent="-285750">
                <a:buFont typeface="Arial" panose="020B0604020202020204" pitchFamily="34" charset="0"/>
                <a:buChar char="•"/>
              </a:pPr>
              <a:r>
                <a:rPr lang="en-US" sz="1600" dirty="0">
                  <a:latin typeface="Tempus Sans ITC" panose="04020404030D07020202" pitchFamily="82" charset="0"/>
                </a:rPr>
                <a:t>Created the following end-points</a:t>
              </a:r>
            </a:p>
            <a:p>
              <a:pPr lvl="0"/>
              <a:endParaRPr lang="en-US" sz="1600" dirty="0">
                <a:latin typeface="Tempus Sans ITC" panose="04020404030D07020202" pitchFamily="82" charset="0"/>
              </a:endParaRPr>
            </a:p>
          </p:txBody>
        </p:sp>
        <p:cxnSp>
          <p:nvCxnSpPr>
            <p:cNvPr id="65" name="Straight Connector 64">
              <a:extLst>
                <a:ext uri="{FF2B5EF4-FFF2-40B4-BE49-F238E27FC236}">
                  <a16:creationId xmlns:a16="http://schemas.microsoft.com/office/drawing/2014/main" id="{6BE5F6CA-B241-4CDB-A6ED-880EBDF0F26F}"/>
                </a:ext>
              </a:extLst>
            </p:cNvPr>
            <p:cNvCxnSpPr/>
            <p:nvPr/>
          </p:nvCxnSpPr>
          <p:spPr>
            <a:xfrm>
              <a:off x="7710911" y="1481893"/>
              <a:ext cx="3756074"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69" name="Straight Connector 68">
            <a:extLst>
              <a:ext uri="{FF2B5EF4-FFF2-40B4-BE49-F238E27FC236}">
                <a16:creationId xmlns:a16="http://schemas.microsoft.com/office/drawing/2014/main" id="{005DD87A-3345-46F2-BC14-59D75D492DB4}"/>
              </a:ext>
            </a:extLst>
          </p:cNvPr>
          <p:cNvCxnSpPr/>
          <p:nvPr/>
        </p:nvCxnSpPr>
        <p:spPr>
          <a:xfrm>
            <a:off x="6844027" y="3156287"/>
            <a:ext cx="3756074"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206ECEB-4AC4-43A4-B064-9C5F4E33FEB7}"/>
              </a:ext>
            </a:extLst>
          </p:cNvPr>
          <p:cNvCxnSpPr/>
          <p:nvPr/>
        </p:nvCxnSpPr>
        <p:spPr>
          <a:xfrm>
            <a:off x="5382914" y="5903159"/>
            <a:ext cx="3756074"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5520241-6C24-661C-AC09-651E3E454B13}"/>
              </a:ext>
            </a:extLst>
          </p:cNvPr>
          <p:cNvSpPr txBox="1"/>
          <p:nvPr/>
        </p:nvSpPr>
        <p:spPr>
          <a:xfrm>
            <a:off x="1565281" y="232236"/>
            <a:ext cx="2835444" cy="461665"/>
          </a:xfrm>
          <a:prstGeom prst="rect">
            <a:avLst/>
          </a:prstGeom>
          <a:noFill/>
        </p:spPr>
        <p:txBody>
          <a:bodyPr wrap="square" rtlCol="0">
            <a:spAutoFit/>
          </a:bodyPr>
          <a:lstStyle/>
          <a:p>
            <a:r>
              <a:rPr lang="en-US" sz="2400" dirty="0">
                <a:latin typeface="Bernard MT Condensed" panose="02050806060905020404" pitchFamily="18" charset="0"/>
              </a:rPr>
              <a:t>BACKEND PROGRESS</a:t>
            </a:r>
          </a:p>
        </p:txBody>
      </p:sp>
      <p:graphicFrame>
        <p:nvGraphicFramePr>
          <p:cNvPr id="4" name="Table 3">
            <a:extLst>
              <a:ext uri="{FF2B5EF4-FFF2-40B4-BE49-F238E27FC236}">
                <a16:creationId xmlns:a16="http://schemas.microsoft.com/office/drawing/2014/main" id="{1313275B-2B64-E6D3-A803-AA2775779D2D}"/>
              </a:ext>
            </a:extLst>
          </p:cNvPr>
          <p:cNvGraphicFramePr>
            <a:graphicFrameLocks noGrp="1"/>
          </p:cNvGraphicFramePr>
          <p:nvPr>
            <p:extLst>
              <p:ext uri="{D42A27DB-BD31-4B8C-83A1-F6EECF244321}">
                <p14:modId xmlns:p14="http://schemas.microsoft.com/office/powerpoint/2010/main" val="2063461875"/>
              </p:ext>
            </p:extLst>
          </p:nvPr>
        </p:nvGraphicFramePr>
        <p:xfrm>
          <a:off x="2336800" y="3423921"/>
          <a:ext cx="9224047" cy="2905682"/>
        </p:xfrm>
        <a:graphic>
          <a:graphicData uri="http://schemas.openxmlformats.org/drawingml/2006/table">
            <a:tbl>
              <a:tblPr firstRow="1" bandRow="1">
                <a:noFill/>
              </a:tblPr>
              <a:tblGrid>
                <a:gridCol w="1905669">
                  <a:extLst>
                    <a:ext uri="{9D8B030D-6E8A-4147-A177-3AD203B41FA5}">
                      <a16:colId xmlns:a16="http://schemas.microsoft.com/office/drawing/2014/main" val="3689334403"/>
                    </a:ext>
                  </a:extLst>
                </a:gridCol>
                <a:gridCol w="3743291">
                  <a:extLst>
                    <a:ext uri="{9D8B030D-6E8A-4147-A177-3AD203B41FA5}">
                      <a16:colId xmlns:a16="http://schemas.microsoft.com/office/drawing/2014/main" val="631873252"/>
                    </a:ext>
                  </a:extLst>
                </a:gridCol>
                <a:gridCol w="3575087">
                  <a:extLst>
                    <a:ext uri="{9D8B030D-6E8A-4147-A177-3AD203B41FA5}">
                      <a16:colId xmlns:a16="http://schemas.microsoft.com/office/drawing/2014/main" val="409394643"/>
                    </a:ext>
                  </a:extLst>
                </a:gridCol>
              </a:tblGrid>
              <a:tr h="434782">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algn="l" fontAlgn="b"/>
                      <a:r>
                        <a:rPr lang="en-US" sz="1900" b="0" cap="none" spc="0" dirty="0">
                          <a:solidFill>
                            <a:schemeClr val="tx1"/>
                          </a:solidFill>
                          <a:effectLst/>
                          <a:latin typeface="Tempus Sans ITC" panose="04020404030D07020202" pitchFamily="82" charset="0"/>
                        </a:rPr>
                        <a:t>Methods</a:t>
                      </a:r>
                    </a:p>
                  </a:txBody>
                  <a:tcPr marL="82113" marR="82113" marT="86218" marB="86218" anchor="b">
                    <a:lnL w="12700" cmpd="sng">
                      <a:noFill/>
                    </a:lnL>
                    <a:lnR w="12700" cmpd="sng">
                      <a:noFill/>
                    </a:lnR>
                    <a:lnT w="28575" cap="flat" cmpd="sng" algn="ctr">
                      <a:solidFill>
                        <a:srgbClr val="000000"/>
                      </a:solidFill>
                      <a:prstDash val="solid"/>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algn="l" fontAlgn="b"/>
                      <a:r>
                        <a:rPr lang="en-US" sz="1900" b="0" cap="none" spc="0" dirty="0">
                          <a:solidFill>
                            <a:schemeClr val="tx1"/>
                          </a:solidFill>
                          <a:effectLst/>
                          <a:latin typeface="Tempus Sans ITC" panose="04020404030D07020202" pitchFamily="82" charset="0"/>
                        </a:rPr>
                        <a:t>URL</a:t>
                      </a:r>
                    </a:p>
                  </a:txBody>
                  <a:tcPr marL="82113" marR="82113" marT="86218" marB="86218" anchor="b">
                    <a:lnL w="12700" cmpd="sng">
                      <a:noFill/>
                    </a:lnL>
                    <a:lnR w="12700" cmpd="sng">
                      <a:noFill/>
                    </a:lnR>
                    <a:lnT w="28575" cap="flat" cmpd="sng" algn="ctr">
                      <a:solidFill>
                        <a:srgbClr val="000000"/>
                      </a:solidFill>
                      <a:prstDash val="solid"/>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algn="l" fontAlgn="b"/>
                      <a:r>
                        <a:rPr lang="en-US" sz="1900" b="0" cap="none" spc="0">
                          <a:solidFill>
                            <a:schemeClr val="tx1"/>
                          </a:solidFill>
                          <a:effectLst/>
                          <a:latin typeface="Tempus Sans ITC" panose="04020404030D07020202" pitchFamily="82" charset="0"/>
                        </a:rPr>
                        <a:t>Actions</a:t>
                      </a:r>
                    </a:p>
                  </a:txBody>
                  <a:tcPr marL="82113" marR="82113" marT="86218" marB="86218" anchor="b">
                    <a:lnL w="12700" cmpd="sng">
                      <a:noFill/>
                    </a:lnL>
                    <a:lnR w="12700" cmpd="sng">
                      <a:noFill/>
                    </a:lnR>
                    <a:lnT w="28575" cap="flat" cmpd="sng" algn="ctr">
                      <a:solidFill>
                        <a:srgbClr val="000000"/>
                      </a:solidFill>
                      <a:prstDash val="soli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0695157"/>
                  </a:ext>
                </a:extLst>
              </a:tr>
              <a:tr h="439204">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t"/>
                      <a:r>
                        <a:rPr lang="en-US" sz="1900" cap="none" spc="0" dirty="0">
                          <a:solidFill>
                            <a:schemeClr val="tx1"/>
                          </a:solidFill>
                          <a:effectLst/>
                          <a:latin typeface="Tempus Sans ITC" panose="04020404030D07020202" pitchFamily="82" charset="0"/>
                        </a:rPr>
                        <a:t>POST</a:t>
                      </a:r>
                    </a:p>
                  </a:txBody>
                  <a:tcPr marL="82113" marR="82113" marT="86218" marB="86218">
                    <a:lnL w="28575" cap="flat" cmpd="sng" algn="ctr">
                      <a:noFill/>
                      <a:prstDash val="solid"/>
                    </a:lnL>
                    <a:lnR w="12700" cmpd="sng">
                      <a:noFill/>
                      <a:prstDash val="solid"/>
                    </a:lnR>
                    <a:lnT w="38100" cmpd="sng">
                      <a:noFill/>
                    </a:lnT>
                    <a:lnB w="12700" cap="flat" cmpd="sng" algn="ctr">
                      <a:no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t"/>
                      <a:r>
                        <a:rPr lang="en-US" sz="1900" cap="none" spc="0" dirty="0">
                          <a:solidFill>
                            <a:schemeClr val="tx1"/>
                          </a:solidFill>
                          <a:effectLst/>
                          <a:latin typeface="Tempus Sans ITC" panose="04020404030D07020202" pitchFamily="82" charset="0"/>
                        </a:rPr>
                        <a:t>/api/v1/registor</a:t>
                      </a:r>
                    </a:p>
                  </a:txBody>
                  <a:tcPr marL="82113" marR="82113" marT="86218" marB="86218">
                    <a:lnL w="12700" cmpd="sng">
                      <a:noFill/>
                      <a:prstDash val="solid"/>
                    </a:lnL>
                    <a:lnR w="12700" cmpd="sng">
                      <a:noFill/>
                      <a:prstDash val="solid"/>
                    </a:lnR>
                    <a:lnT w="38100" cmpd="sng">
                      <a:noFill/>
                    </a:lnT>
                    <a:lnB w="12700" cap="flat" cmpd="sng" algn="ctr">
                      <a:no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t"/>
                      <a:r>
                        <a:rPr lang="en-US" sz="1900" cap="none" spc="0" dirty="0">
                          <a:solidFill>
                            <a:schemeClr val="tx1"/>
                          </a:solidFill>
                          <a:effectLst/>
                          <a:latin typeface="Tempus Sans ITC" panose="04020404030D07020202" pitchFamily="82" charset="0"/>
                        </a:rPr>
                        <a:t>Signup/has new account</a:t>
                      </a:r>
                    </a:p>
                  </a:txBody>
                  <a:tcPr marL="82113" marR="82113" marT="86218" marB="86218">
                    <a:lnL w="12700" cmpd="sng">
                      <a:noFill/>
                      <a:prstDash val="solid"/>
                    </a:lnL>
                    <a:lnR w="28575" cap="flat" cmpd="sng" algn="ctr">
                      <a:noFill/>
                      <a:prstDash val="solid"/>
                    </a:lnR>
                    <a:lnT w="38100" cmpd="sng">
                      <a:noFill/>
                    </a:lnT>
                    <a:lnB w="12700"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182722383"/>
                  </a:ext>
                </a:extLst>
              </a:tr>
              <a:tr h="403785">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t"/>
                      <a:r>
                        <a:rPr lang="en-US" sz="1600" cap="none" spc="0">
                          <a:solidFill>
                            <a:schemeClr val="tx1"/>
                          </a:solidFill>
                          <a:effectLst/>
                          <a:latin typeface="Tempus Sans ITC" panose="04020404030D07020202" pitchFamily="82" charset="0"/>
                        </a:rPr>
                        <a:t>PUT</a:t>
                      </a:r>
                    </a:p>
                  </a:txBody>
                  <a:tcPr marL="82113" marR="82113" marT="86218" marB="86218">
                    <a:lnL w="12700" cmpd="sng">
                      <a:noFill/>
                      <a:prstDash val="solid"/>
                    </a:lnL>
                    <a:lnR w="12700" cmpd="sng">
                      <a:noFill/>
                      <a:prstDash val="solid"/>
                    </a:lnR>
                    <a:lnT w="1270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t"/>
                      <a:r>
                        <a:rPr lang="en-US" sz="1600" cap="none" spc="0" dirty="0">
                          <a:solidFill>
                            <a:schemeClr val="tx1"/>
                          </a:solidFill>
                          <a:effectLst/>
                          <a:latin typeface="Tempus Sans ITC" panose="04020404030D07020202" pitchFamily="82" charset="0"/>
                        </a:rPr>
                        <a:t>/api/v1/{vendor id}</a:t>
                      </a:r>
                    </a:p>
                  </a:txBody>
                  <a:tcPr marL="82113" marR="82113" marT="86218" marB="86218">
                    <a:lnL w="12700" cmpd="sng">
                      <a:noFill/>
                      <a:prstDash val="solid"/>
                    </a:lnL>
                    <a:lnR w="12700" cmpd="sng">
                      <a:noFill/>
                      <a:prstDash val="solid"/>
                    </a:lnR>
                    <a:lnT w="1270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t"/>
                      <a:r>
                        <a:rPr lang="en-US" sz="1600" cap="none" spc="0" dirty="0">
                          <a:solidFill>
                            <a:schemeClr val="tx1"/>
                          </a:solidFill>
                          <a:effectLst/>
                          <a:latin typeface="Tempus Sans ITC" panose="04020404030D07020202" pitchFamily="82" charset="0"/>
                        </a:rPr>
                        <a:t>Profile updated</a:t>
                      </a:r>
                    </a:p>
                  </a:txBody>
                  <a:tcPr marL="82113" marR="82113" marT="86218" marB="86218">
                    <a:lnL w="12700" cmpd="sng">
                      <a:noFill/>
                      <a:prstDash val="solid"/>
                    </a:lnL>
                    <a:lnR w="12700" cmpd="sng">
                      <a:noFill/>
                      <a:prstDash val="solid"/>
                    </a:lnR>
                    <a:lnT w="1270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266547154"/>
                  </a:ext>
                </a:extLst>
              </a:tr>
              <a:tr h="439204">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t"/>
                      <a:r>
                        <a:rPr lang="en-US" sz="1900" cap="none" spc="0">
                          <a:solidFill>
                            <a:schemeClr val="tx1"/>
                          </a:solidFill>
                          <a:effectLst/>
                          <a:latin typeface="Tempus Sans ITC" panose="04020404030D07020202" pitchFamily="82" charset="0"/>
                        </a:rPr>
                        <a:t>POST</a:t>
                      </a:r>
                    </a:p>
                  </a:txBody>
                  <a:tcPr marL="82113" marR="82113" marT="86218" marB="86218">
                    <a:lnL w="28575" cap="flat" cmpd="sng" algn="ctr">
                      <a:noFill/>
                      <a:prstDash val="solid"/>
                    </a:lnL>
                    <a:lnR w="12700" cmpd="sng">
                      <a:noFill/>
                      <a:prstDash val="solid"/>
                    </a:lnR>
                    <a:lnT w="12700" cmpd="sng">
                      <a:noFill/>
                      <a:prstDash val="solid"/>
                    </a:lnT>
                    <a:lnB w="12700" cap="flat" cmpd="sng" algn="ctr">
                      <a:no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t"/>
                      <a:r>
                        <a:rPr lang="en-US" sz="1900" cap="none" spc="0" dirty="0">
                          <a:solidFill>
                            <a:schemeClr val="tx1"/>
                          </a:solidFill>
                          <a:effectLst/>
                          <a:latin typeface="Tempus Sans ITC" panose="04020404030D07020202" pitchFamily="82" charset="0"/>
                        </a:rPr>
                        <a:t>/api/v1/addproduct</a:t>
                      </a:r>
                    </a:p>
                  </a:txBody>
                  <a:tcPr marL="82113" marR="82113" marT="86218" marB="86218">
                    <a:lnL w="12700" cmpd="sng">
                      <a:noFill/>
                      <a:prstDash val="solid"/>
                    </a:lnL>
                    <a:lnR w="12700" cmpd="sng">
                      <a:noFill/>
                      <a:prstDash val="solid"/>
                    </a:lnR>
                    <a:lnT w="12700" cmpd="sng">
                      <a:noFill/>
                      <a:prstDash val="solid"/>
                    </a:lnT>
                    <a:lnB w="12700" cap="flat" cmpd="sng" algn="ctr">
                      <a:no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t"/>
                      <a:r>
                        <a:rPr lang="en-US" sz="1900" cap="none" spc="0" dirty="0">
                          <a:solidFill>
                            <a:schemeClr val="tx1"/>
                          </a:solidFill>
                          <a:effectLst/>
                          <a:latin typeface="Tempus Sans ITC" panose="04020404030D07020202" pitchFamily="82" charset="0"/>
                        </a:rPr>
                        <a:t>Product  added </a:t>
                      </a:r>
                    </a:p>
                  </a:txBody>
                  <a:tcPr marL="82113" marR="82113" marT="86218" marB="86218">
                    <a:lnL w="12700" cmpd="sng">
                      <a:noFill/>
                      <a:prstDash val="solid"/>
                    </a:lnL>
                    <a:lnR w="28575" cap="flat" cmpd="sng" algn="ctr">
                      <a:noFill/>
                      <a:prstDash val="solid"/>
                    </a:lnR>
                    <a:lnT w="12700" cmpd="sng">
                      <a:noFill/>
                      <a:prstDash val="solid"/>
                    </a:lnT>
                    <a:lnB w="12700"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526853330"/>
                  </a:ext>
                </a:extLst>
              </a:tr>
              <a:tr h="403785">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t"/>
                      <a:r>
                        <a:rPr lang="en-US" sz="1600" cap="none" spc="0">
                          <a:solidFill>
                            <a:schemeClr val="tx1"/>
                          </a:solidFill>
                          <a:effectLst/>
                          <a:latin typeface="Tempus Sans ITC" panose="04020404030D07020202" pitchFamily="82" charset="0"/>
                        </a:rPr>
                        <a:t>GET</a:t>
                      </a:r>
                    </a:p>
                  </a:txBody>
                  <a:tcPr marL="82113" marR="82113" marT="86218" marB="86218">
                    <a:lnL w="12700" cmpd="sng">
                      <a:noFill/>
                      <a:prstDash val="solid"/>
                    </a:lnL>
                    <a:lnR w="12700" cmpd="sng">
                      <a:noFill/>
                      <a:prstDash val="solid"/>
                    </a:lnR>
                    <a:lnT w="1270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t"/>
                      <a:r>
                        <a:rPr lang="en-US" sz="1600" cap="none" spc="0" dirty="0">
                          <a:solidFill>
                            <a:schemeClr val="tx1"/>
                          </a:solidFill>
                          <a:effectLst/>
                          <a:latin typeface="Tempus Sans ITC" panose="04020404030D07020202" pitchFamily="82" charset="0"/>
                        </a:rPr>
                        <a:t>/api/v1/product</a:t>
                      </a:r>
                    </a:p>
                  </a:txBody>
                  <a:tcPr marL="82113" marR="82113" marT="86218" marB="86218">
                    <a:lnL w="12700" cmpd="sng">
                      <a:noFill/>
                      <a:prstDash val="solid"/>
                    </a:lnL>
                    <a:lnR w="12700" cmpd="sng">
                      <a:noFill/>
                      <a:prstDash val="solid"/>
                    </a:lnR>
                    <a:lnT w="1270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t"/>
                      <a:r>
                        <a:rPr lang="en-US" sz="1600" cap="none" spc="0">
                          <a:solidFill>
                            <a:schemeClr val="tx1"/>
                          </a:solidFill>
                          <a:effectLst/>
                          <a:latin typeface="Tempus Sans ITC" panose="04020404030D07020202" pitchFamily="82" charset="0"/>
                        </a:rPr>
                        <a:t>retrieve all product</a:t>
                      </a:r>
                    </a:p>
                  </a:txBody>
                  <a:tcPr marL="82113" marR="82113" marT="86218" marB="86218">
                    <a:lnL w="12700" cmpd="sng">
                      <a:noFill/>
                      <a:prstDash val="solid"/>
                    </a:lnL>
                    <a:lnR w="12700" cmpd="sng">
                      <a:noFill/>
                      <a:prstDash val="solid"/>
                    </a:lnR>
                    <a:lnT w="12700" cap="flat" cmpd="sng" algn="ctr">
                      <a:noFill/>
                      <a:prstDash val="solid"/>
                    </a:lnT>
                    <a:lnB w="12700" cmpd="sng">
                      <a:noFill/>
                      <a:prstDash val="soli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082078109"/>
                  </a:ext>
                </a:extLst>
              </a:tr>
              <a:tr h="687142">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t"/>
                      <a:r>
                        <a:rPr lang="en-US" sz="1900" cap="none" spc="0">
                          <a:solidFill>
                            <a:schemeClr val="tx1"/>
                          </a:solidFill>
                          <a:effectLst/>
                          <a:latin typeface="Tempus Sans ITC" panose="04020404030D07020202" pitchFamily="82" charset="0"/>
                        </a:rPr>
                        <a:t>DELETE</a:t>
                      </a:r>
                    </a:p>
                  </a:txBody>
                  <a:tcPr marL="82113" marR="82113" marT="86218" marB="86218">
                    <a:lnL w="28575" cap="flat" cmpd="sng" algn="ctr">
                      <a:noFill/>
                      <a:prstDash val="solid"/>
                    </a:lnL>
                    <a:lnR w="12700" cmpd="sng">
                      <a:noFill/>
                      <a:prstDash val="solid"/>
                    </a:lnR>
                    <a:lnT w="12700" cmpd="sng">
                      <a:noFill/>
                      <a:prstDash val="solid"/>
                    </a:lnT>
                    <a:lnB w="28575" cap="flat" cmpd="sng" algn="ctr">
                      <a:no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t"/>
                      <a:r>
                        <a:rPr lang="en-US" sz="1900" cap="none" spc="0" dirty="0">
                          <a:solidFill>
                            <a:schemeClr val="tx1"/>
                          </a:solidFill>
                          <a:effectLst/>
                          <a:latin typeface="Tempus Sans ITC" panose="04020404030D07020202" pitchFamily="82" charset="0"/>
                        </a:rPr>
                        <a:t>/api/v1/product/{productid}</a:t>
                      </a:r>
                    </a:p>
                  </a:txBody>
                  <a:tcPr marL="82113" marR="82113" marT="86218" marB="86218">
                    <a:lnL w="12700" cmpd="sng">
                      <a:noFill/>
                      <a:prstDash val="solid"/>
                    </a:lnL>
                    <a:lnR w="12700" cmpd="sng">
                      <a:noFill/>
                      <a:prstDash val="solid"/>
                    </a:lnR>
                    <a:lnT w="12700" cmpd="sng">
                      <a:noFill/>
                      <a:prstDash val="solid"/>
                    </a:lnT>
                    <a:lnB w="28575" cap="flat" cmpd="sng" algn="ctr">
                      <a:no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Tenorite"/>
                        </a:defRPr>
                      </a:lvl1pPr>
                      <a:lvl2pPr marL="457200" algn="l" defTabSz="914400" rtl="0" eaLnBrk="1" latinLnBrk="0" hangingPunct="1">
                        <a:defRPr sz="1800" kern="1200">
                          <a:solidFill>
                            <a:schemeClr val="tx1"/>
                          </a:solidFill>
                          <a:latin typeface="Tenorite"/>
                        </a:defRPr>
                      </a:lvl2pPr>
                      <a:lvl3pPr marL="914400" algn="l" defTabSz="914400" rtl="0" eaLnBrk="1" latinLnBrk="0" hangingPunct="1">
                        <a:defRPr sz="1800" kern="1200">
                          <a:solidFill>
                            <a:schemeClr val="tx1"/>
                          </a:solidFill>
                          <a:latin typeface="Tenorite"/>
                        </a:defRPr>
                      </a:lvl3pPr>
                      <a:lvl4pPr marL="1371600" algn="l" defTabSz="914400" rtl="0" eaLnBrk="1" latinLnBrk="0" hangingPunct="1">
                        <a:defRPr sz="1800" kern="1200">
                          <a:solidFill>
                            <a:schemeClr val="tx1"/>
                          </a:solidFill>
                          <a:latin typeface="Tenorite"/>
                        </a:defRPr>
                      </a:lvl4pPr>
                      <a:lvl5pPr marL="1828800" algn="l" defTabSz="914400" rtl="0" eaLnBrk="1" latinLnBrk="0" hangingPunct="1">
                        <a:defRPr sz="1800" kern="1200">
                          <a:solidFill>
                            <a:schemeClr val="tx1"/>
                          </a:solidFill>
                          <a:latin typeface="Tenorite"/>
                        </a:defRPr>
                      </a:lvl5pPr>
                      <a:lvl6pPr marL="2286000" algn="l" defTabSz="914400" rtl="0" eaLnBrk="1" latinLnBrk="0" hangingPunct="1">
                        <a:defRPr sz="1800" kern="1200">
                          <a:solidFill>
                            <a:schemeClr val="tx1"/>
                          </a:solidFill>
                          <a:latin typeface="Tenorite"/>
                        </a:defRPr>
                      </a:lvl6pPr>
                      <a:lvl7pPr marL="2743200" algn="l" defTabSz="914400" rtl="0" eaLnBrk="1" latinLnBrk="0" hangingPunct="1">
                        <a:defRPr sz="1800" kern="1200">
                          <a:solidFill>
                            <a:schemeClr val="tx1"/>
                          </a:solidFill>
                          <a:latin typeface="Tenorite"/>
                        </a:defRPr>
                      </a:lvl7pPr>
                      <a:lvl8pPr marL="3200400" algn="l" defTabSz="914400" rtl="0" eaLnBrk="1" latinLnBrk="0" hangingPunct="1">
                        <a:defRPr sz="1800" kern="1200">
                          <a:solidFill>
                            <a:schemeClr val="tx1"/>
                          </a:solidFill>
                          <a:latin typeface="Tenorite"/>
                        </a:defRPr>
                      </a:lvl8pPr>
                      <a:lvl9pPr marL="3657600" algn="l" defTabSz="914400" rtl="0" eaLnBrk="1" latinLnBrk="0" hangingPunct="1">
                        <a:defRPr sz="1800" kern="1200">
                          <a:solidFill>
                            <a:schemeClr val="tx1"/>
                          </a:solidFill>
                          <a:latin typeface="Tenorite"/>
                        </a:defRPr>
                      </a:lvl9pPr>
                    </a:lstStyle>
                    <a:p>
                      <a:pPr fontAlgn="t"/>
                      <a:r>
                        <a:rPr lang="en-US" sz="1900" cap="none" spc="0" dirty="0">
                          <a:solidFill>
                            <a:schemeClr val="tx1"/>
                          </a:solidFill>
                          <a:effectLst/>
                          <a:latin typeface="Tempus Sans ITC" panose="04020404030D07020202" pitchFamily="82" charset="0"/>
                        </a:rPr>
                        <a:t>User Can Cancel his product</a:t>
                      </a:r>
                    </a:p>
                  </a:txBody>
                  <a:tcPr marL="82113" marR="82113" marT="86218" marB="86218">
                    <a:lnL w="12700" cmpd="sng">
                      <a:noFill/>
                      <a:prstDash val="solid"/>
                    </a:lnL>
                    <a:lnR w="28575" cap="flat" cmpd="sng" algn="ctr">
                      <a:noFill/>
                      <a:prstDash val="solid"/>
                    </a:lnR>
                    <a:lnT w="12700" cmpd="sng">
                      <a:noFill/>
                      <a:prstDash val="solid"/>
                    </a:lnT>
                    <a:lnB w="2857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645746654"/>
                  </a:ext>
                </a:extLst>
              </a:tr>
            </a:tbl>
          </a:graphicData>
        </a:graphic>
      </p:graphicFrame>
      <p:sp>
        <p:nvSpPr>
          <p:cNvPr id="10" name="Rounded Rectangle 6">
            <a:extLst>
              <a:ext uri="{FF2B5EF4-FFF2-40B4-BE49-F238E27FC236}">
                <a16:creationId xmlns:a16="http://schemas.microsoft.com/office/drawing/2014/main" id="{0E327231-E459-256B-D375-E4C8FA8D6F0F}"/>
              </a:ext>
            </a:extLst>
          </p:cNvPr>
          <p:cNvSpPr/>
          <p:nvPr/>
        </p:nvSpPr>
        <p:spPr>
          <a:xfrm>
            <a:off x="9489016" y="2598662"/>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roboto"/>
              </a:rPr>
              <a:t>By: Keletazghi</a:t>
            </a: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419101907"/>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ppt_x</p:attrName>
                                            </p:attrNameLst>
                                          </p:cBhvr>
                                          <p:tavLst>
                                            <p:tav tm="0">
                                              <p:val>
                                                <p:strVal val="#ppt_x-#ppt_w/2"/>
                                              </p:val>
                                            </p:tav>
                                            <p:tav tm="100000">
                                              <p:val>
                                                <p:strVal val="#ppt_x"/>
                                              </p:val>
                                            </p:tav>
                                          </p:tavLst>
                                        </p:anim>
                                        <p:anim calcmode="lin" valueType="num">
                                          <p:cBhvr>
                                            <p:cTn id="15" dur="500" fill="hold"/>
                                            <p:tgtEl>
                                              <p:spTgt spid="9"/>
                                            </p:tgtEl>
                                            <p:attrNameLst>
                                              <p:attrName>ppt_y</p:attrName>
                                            </p:attrNameLst>
                                          </p:cBhvr>
                                          <p:tavLst>
                                            <p:tav tm="0">
                                              <p:val>
                                                <p:strVal val="#ppt_y"/>
                                              </p:val>
                                            </p:tav>
                                            <p:tav tm="100000">
                                              <p:val>
                                                <p:strVal val="#ppt_y"/>
                                              </p:val>
                                            </p:tav>
                                          </p:tavLst>
                                        </p:anim>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2" fill="hold" nodeType="afterEffect">
                                      <p:stCondLst>
                                        <p:cond delay="0"/>
                                      </p:stCondLst>
                                      <p:childTnLst>
                                        <p:set>
                                          <p:cBhvr>
                                            <p:cTn id="20" dur="1" fill="hold">
                                              <p:stCondLst>
                                                <p:cond delay="0"/>
                                              </p:stCondLst>
                                            </p:cTn>
                                            <p:tgtEl>
                                              <p:spTgt spid="78"/>
                                            </p:tgtEl>
                                            <p:attrNameLst>
                                              <p:attrName>style.visibility</p:attrName>
                                            </p:attrNameLst>
                                          </p:cBhvr>
                                          <p:to>
                                            <p:strVal val="visible"/>
                                          </p:to>
                                        </p:set>
                                        <p:anim calcmode="lin" valueType="num">
                                          <p:cBhvr>
                                            <p:cTn id="21" dur="500" fill="hold"/>
                                            <p:tgtEl>
                                              <p:spTgt spid="78"/>
                                            </p:tgtEl>
                                            <p:attrNameLst>
                                              <p:attrName>ppt_x</p:attrName>
                                            </p:attrNameLst>
                                          </p:cBhvr>
                                          <p:tavLst>
                                            <p:tav tm="0">
                                              <p:val>
                                                <p:strVal val="#ppt_x+#ppt_w/2"/>
                                              </p:val>
                                            </p:tav>
                                            <p:tav tm="100000">
                                              <p:val>
                                                <p:strVal val="#ppt_x"/>
                                              </p:val>
                                            </p:tav>
                                          </p:tavLst>
                                        </p:anim>
                                        <p:anim calcmode="lin" valueType="num">
                                          <p:cBhvr>
                                            <p:cTn id="22" dur="500" fill="hold"/>
                                            <p:tgtEl>
                                              <p:spTgt spid="78"/>
                                            </p:tgtEl>
                                            <p:attrNameLst>
                                              <p:attrName>ppt_y</p:attrName>
                                            </p:attrNameLst>
                                          </p:cBhvr>
                                          <p:tavLst>
                                            <p:tav tm="0">
                                              <p:val>
                                                <p:strVal val="#ppt_y"/>
                                              </p:val>
                                            </p:tav>
                                            <p:tav tm="100000">
                                              <p:val>
                                                <p:strVal val="#ppt_y"/>
                                              </p:val>
                                            </p:tav>
                                          </p:tavLst>
                                        </p:anim>
                                        <p:anim calcmode="lin" valueType="num">
                                          <p:cBhvr>
                                            <p:cTn id="23" dur="500" fill="hold"/>
                                            <p:tgtEl>
                                              <p:spTgt spid="78"/>
                                            </p:tgtEl>
                                            <p:attrNameLst>
                                              <p:attrName>ppt_w</p:attrName>
                                            </p:attrNameLst>
                                          </p:cBhvr>
                                          <p:tavLst>
                                            <p:tav tm="0">
                                              <p:val>
                                                <p:fltVal val="0"/>
                                              </p:val>
                                            </p:tav>
                                            <p:tav tm="100000">
                                              <p:val>
                                                <p:strVal val="#ppt_w"/>
                                              </p:val>
                                            </p:tav>
                                          </p:tavLst>
                                        </p:anim>
                                        <p:anim calcmode="lin" valueType="num">
                                          <p:cBhvr>
                                            <p:cTn id="24" dur="500" fill="hold"/>
                                            <p:tgtEl>
                                              <p:spTgt spid="78"/>
                                            </p:tgtEl>
                                            <p:attrNameLst>
                                              <p:attrName>ppt_h</p:attrName>
                                            </p:attrNameLst>
                                          </p:cBhvr>
                                          <p:tavLst>
                                            <p:tav tm="0">
                                              <p:val>
                                                <p:strVal val="#ppt_h"/>
                                              </p:val>
                                            </p:tav>
                                            <p:tav tm="100000">
                                              <p:val>
                                                <p:strVal val="#ppt_h"/>
                                              </p:val>
                                            </p:tav>
                                          </p:tavLst>
                                        </p:anim>
                                      </p:childTnLst>
                                    </p:cTn>
                                  </p:par>
                                  <p:par>
                                    <p:cTn id="25" presetID="17" presetClass="entr" presetSubtype="8"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anim calcmode="lin" valueType="num">
                                          <p:cBhvr>
                                            <p:cTn id="27" dur="500" fill="hold"/>
                                            <p:tgtEl>
                                              <p:spTgt spid="62"/>
                                            </p:tgtEl>
                                            <p:attrNameLst>
                                              <p:attrName>ppt_x</p:attrName>
                                            </p:attrNameLst>
                                          </p:cBhvr>
                                          <p:tavLst>
                                            <p:tav tm="0">
                                              <p:val>
                                                <p:strVal val="#ppt_x-#ppt_w/2"/>
                                              </p:val>
                                            </p:tav>
                                            <p:tav tm="100000">
                                              <p:val>
                                                <p:strVal val="#ppt_x"/>
                                              </p:val>
                                            </p:tav>
                                          </p:tavLst>
                                        </p:anim>
                                        <p:anim calcmode="lin" valueType="num">
                                          <p:cBhvr>
                                            <p:cTn id="28" dur="500" fill="hold"/>
                                            <p:tgtEl>
                                              <p:spTgt spid="62"/>
                                            </p:tgtEl>
                                            <p:attrNameLst>
                                              <p:attrName>ppt_y</p:attrName>
                                            </p:attrNameLst>
                                          </p:cBhvr>
                                          <p:tavLst>
                                            <p:tav tm="0">
                                              <p:val>
                                                <p:strVal val="#ppt_y"/>
                                              </p:val>
                                            </p:tav>
                                            <p:tav tm="100000">
                                              <p:val>
                                                <p:strVal val="#ppt_y"/>
                                              </p:val>
                                            </p:tav>
                                          </p:tavLst>
                                        </p:anim>
                                        <p:anim calcmode="lin" valueType="num">
                                          <p:cBhvr>
                                            <p:cTn id="29" dur="500" fill="hold"/>
                                            <p:tgtEl>
                                              <p:spTgt spid="62"/>
                                            </p:tgtEl>
                                            <p:attrNameLst>
                                              <p:attrName>ppt_w</p:attrName>
                                            </p:attrNameLst>
                                          </p:cBhvr>
                                          <p:tavLst>
                                            <p:tav tm="0">
                                              <p:val>
                                                <p:fltVal val="0"/>
                                              </p:val>
                                            </p:tav>
                                            <p:tav tm="100000">
                                              <p:val>
                                                <p:strVal val="#ppt_w"/>
                                              </p:val>
                                            </p:tav>
                                          </p:tavLst>
                                        </p:anim>
                                        <p:anim calcmode="lin" valueType="num">
                                          <p:cBhvr>
                                            <p:cTn id="30" dur="500" fill="hold"/>
                                            <p:tgtEl>
                                              <p:spTgt spid="62"/>
                                            </p:tgtEl>
                                            <p:attrNameLst>
                                              <p:attrName>ppt_h</p:attrName>
                                            </p:attrNameLst>
                                          </p:cBhvr>
                                          <p:tavLst>
                                            <p:tav tm="0">
                                              <p:val>
                                                <p:strVal val="#ppt_h"/>
                                              </p:val>
                                            </p:tav>
                                            <p:tav tm="100000">
                                              <p:val>
                                                <p:strVal val="#ppt_h"/>
                                              </p:val>
                                            </p:tav>
                                          </p:tavLst>
                                        </p:anim>
                                      </p:childTnLst>
                                    </p:cTn>
                                  </p:par>
                                </p:childTnLst>
                              </p:cTn>
                            </p:par>
                            <p:par>
                              <p:cTn id="31" fill="hold">
                                <p:stCondLst>
                                  <p:cond delay="1500"/>
                                </p:stCondLst>
                                <p:childTnLst>
                                  <p:par>
                                    <p:cTn id="32" presetID="17" presetClass="entr" presetSubtype="8" fill="hold" grpId="0" nodeType="afterEffect">
                                      <p:stCondLst>
                                        <p:cond delay="0"/>
                                      </p:stCondLst>
                                      <p:childTnLst>
                                        <p:set>
                                          <p:cBhvr>
                                            <p:cTn id="33" dur="1" fill="hold">
                                              <p:stCondLst>
                                                <p:cond delay="0"/>
                                              </p:stCondLst>
                                            </p:cTn>
                                            <p:tgtEl>
                                              <p:spTgt spid="50"/>
                                            </p:tgtEl>
                                            <p:attrNameLst>
                                              <p:attrName>style.visibility</p:attrName>
                                            </p:attrNameLst>
                                          </p:cBhvr>
                                          <p:to>
                                            <p:strVal val="visible"/>
                                          </p:to>
                                        </p:set>
                                        <p:anim calcmode="lin" valueType="num">
                                          <p:cBhvr>
                                            <p:cTn id="34" dur="500" fill="hold"/>
                                            <p:tgtEl>
                                              <p:spTgt spid="50"/>
                                            </p:tgtEl>
                                            <p:attrNameLst>
                                              <p:attrName>ppt_x</p:attrName>
                                            </p:attrNameLst>
                                          </p:cBhvr>
                                          <p:tavLst>
                                            <p:tav tm="0">
                                              <p:val>
                                                <p:strVal val="#ppt_x-#ppt_w/2"/>
                                              </p:val>
                                            </p:tav>
                                            <p:tav tm="100000">
                                              <p:val>
                                                <p:strVal val="#ppt_x"/>
                                              </p:val>
                                            </p:tav>
                                          </p:tavLst>
                                        </p:anim>
                                        <p:anim calcmode="lin" valueType="num">
                                          <p:cBhvr>
                                            <p:cTn id="35" dur="500" fill="hold"/>
                                            <p:tgtEl>
                                              <p:spTgt spid="50"/>
                                            </p:tgtEl>
                                            <p:attrNameLst>
                                              <p:attrName>ppt_y</p:attrName>
                                            </p:attrNameLst>
                                          </p:cBhvr>
                                          <p:tavLst>
                                            <p:tav tm="0">
                                              <p:val>
                                                <p:strVal val="#ppt_y"/>
                                              </p:val>
                                            </p:tav>
                                            <p:tav tm="100000">
                                              <p:val>
                                                <p:strVal val="#ppt_y"/>
                                              </p:val>
                                            </p:tav>
                                          </p:tavLst>
                                        </p:anim>
                                        <p:anim calcmode="lin" valueType="num">
                                          <p:cBhvr>
                                            <p:cTn id="36" dur="500" fill="hold"/>
                                            <p:tgtEl>
                                              <p:spTgt spid="50"/>
                                            </p:tgtEl>
                                            <p:attrNameLst>
                                              <p:attrName>ppt_w</p:attrName>
                                            </p:attrNameLst>
                                          </p:cBhvr>
                                          <p:tavLst>
                                            <p:tav tm="0">
                                              <p:val>
                                                <p:fltVal val="0"/>
                                              </p:val>
                                            </p:tav>
                                            <p:tav tm="100000">
                                              <p:val>
                                                <p:strVal val="#ppt_w"/>
                                              </p:val>
                                            </p:tav>
                                          </p:tavLst>
                                        </p:anim>
                                        <p:anim calcmode="lin" valueType="num">
                                          <p:cBhvr>
                                            <p:cTn id="37" dur="500" fill="hold"/>
                                            <p:tgtEl>
                                              <p:spTgt spid="50"/>
                                            </p:tgtEl>
                                            <p:attrNameLst>
                                              <p:attrName>ppt_h</p:attrName>
                                            </p:attrNameLst>
                                          </p:cBhvr>
                                          <p:tavLst>
                                            <p:tav tm="0">
                                              <p:val>
                                                <p:strVal val="#ppt_h"/>
                                              </p:val>
                                            </p:tav>
                                            <p:tav tm="100000">
                                              <p:val>
                                                <p:strVal val="#ppt_h"/>
                                              </p:val>
                                            </p:tav>
                                          </p:tavLst>
                                        </p:anim>
                                      </p:childTnLst>
                                    </p:cTn>
                                  </p:par>
                                </p:childTnLst>
                              </p:cTn>
                            </p:par>
                            <p:par>
                              <p:cTn id="38" fill="hold">
                                <p:stCondLst>
                                  <p:cond delay="2000"/>
                                </p:stCondLst>
                                <p:childTnLst>
                                  <p:par>
                                    <p:cTn id="39" presetID="17" presetClass="entr" presetSubtype="8" fill="hold" grpId="0" nodeType="after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p:cTn id="41" dur="500" fill="hold"/>
                                            <p:tgtEl>
                                              <p:spTgt spid="51"/>
                                            </p:tgtEl>
                                            <p:attrNameLst>
                                              <p:attrName>ppt_x</p:attrName>
                                            </p:attrNameLst>
                                          </p:cBhvr>
                                          <p:tavLst>
                                            <p:tav tm="0">
                                              <p:val>
                                                <p:strVal val="#ppt_x-#ppt_w/2"/>
                                              </p:val>
                                            </p:tav>
                                            <p:tav tm="100000">
                                              <p:val>
                                                <p:strVal val="#ppt_x"/>
                                              </p:val>
                                            </p:tav>
                                          </p:tavLst>
                                        </p:anim>
                                        <p:anim calcmode="lin" valueType="num">
                                          <p:cBhvr>
                                            <p:cTn id="42" dur="500" fill="hold"/>
                                            <p:tgtEl>
                                              <p:spTgt spid="51"/>
                                            </p:tgtEl>
                                            <p:attrNameLst>
                                              <p:attrName>ppt_y</p:attrName>
                                            </p:attrNameLst>
                                          </p:cBhvr>
                                          <p:tavLst>
                                            <p:tav tm="0">
                                              <p:val>
                                                <p:strVal val="#ppt_y"/>
                                              </p:val>
                                            </p:tav>
                                            <p:tav tm="100000">
                                              <p:val>
                                                <p:strVal val="#ppt_y"/>
                                              </p:val>
                                            </p:tav>
                                          </p:tavLst>
                                        </p:anim>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strVal val="#ppt_h"/>
                                              </p:val>
                                            </p:tav>
                                            <p:tav tm="100000">
                                              <p:val>
                                                <p:strVal val="#ppt_h"/>
                                              </p:val>
                                            </p:tav>
                                          </p:tavLst>
                                        </p:anim>
                                      </p:childTnLst>
                                    </p:cTn>
                                  </p:par>
                                </p:childTnLst>
                              </p:cTn>
                            </p:par>
                            <p:par>
                              <p:cTn id="45" fill="hold">
                                <p:stCondLst>
                                  <p:cond delay="2500"/>
                                </p:stCondLst>
                                <p:childTnLst>
                                  <p:par>
                                    <p:cTn id="46" presetID="17" presetClass="entr" presetSubtype="8" fill="hold" grpId="0" nodeType="afterEffect">
                                      <p:stCondLst>
                                        <p:cond delay="0"/>
                                      </p:stCondLst>
                                      <p:childTnLst>
                                        <p:set>
                                          <p:cBhvr>
                                            <p:cTn id="47" dur="1" fill="hold">
                                              <p:stCondLst>
                                                <p:cond delay="0"/>
                                              </p:stCondLst>
                                            </p:cTn>
                                            <p:tgtEl>
                                              <p:spTgt spid="52"/>
                                            </p:tgtEl>
                                            <p:attrNameLst>
                                              <p:attrName>style.visibility</p:attrName>
                                            </p:attrNameLst>
                                          </p:cBhvr>
                                          <p:to>
                                            <p:strVal val="visible"/>
                                          </p:to>
                                        </p:set>
                                        <p:anim calcmode="lin" valueType="num">
                                          <p:cBhvr>
                                            <p:cTn id="48" dur="500" fill="hold"/>
                                            <p:tgtEl>
                                              <p:spTgt spid="52"/>
                                            </p:tgtEl>
                                            <p:attrNameLst>
                                              <p:attrName>ppt_x</p:attrName>
                                            </p:attrNameLst>
                                          </p:cBhvr>
                                          <p:tavLst>
                                            <p:tav tm="0">
                                              <p:val>
                                                <p:strVal val="#ppt_x-#ppt_w/2"/>
                                              </p:val>
                                            </p:tav>
                                            <p:tav tm="100000">
                                              <p:val>
                                                <p:strVal val="#ppt_x"/>
                                              </p:val>
                                            </p:tav>
                                          </p:tavLst>
                                        </p:anim>
                                        <p:anim calcmode="lin" valueType="num">
                                          <p:cBhvr>
                                            <p:cTn id="49" dur="500" fill="hold"/>
                                            <p:tgtEl>
                                              <p:spTgt spid="52"/>
                                            </p:tgtEl>
                                            <p:attrNameLst>
                                              <p:attrName>ppt_y</p:attrName>
                                            </p:attrNameLst>
                                          </p:cBhvr>
                                          <p:tavLst>
                                            <p:tav tm="0">
                                              <p:val>
                                                <p:strVal val="#ppt_y"/>
                                              </p:val>
                                            </p:tav>
                                            <p:tav tm="100000">
                                              <p:val>
                                                <p:strVal val="#ppt_y"/>
                                              </p:val>
                                            </p:tav>
                                          </p:tavLst>
                                        </p:anim>
                                        <p:anim calcmode="lin" valueType="num">
                                          <p:cBhvr>
                                            <p:cTn id="50" dur="500" fill="hold"/>
                                            <p:tgtEl>
                                              <p:spTgt spid="52"/>
                                            </p:tgtEl>
                                            <p:attrNameLst>
                                              <p:attrName>ppt_w</p:attrName>
                                            </p:attrNameLst>
                                          </p:cBhvr>
                                          <p:tavLst>
                                            <p:tav tm="0">
                                              <p:val>
                                                <p:fltVal val="0"/>
                                              </p:val>
                                            </p:tav>
                                            <p:tav tm="100000">
                                              <p:val>
                                                <p:strVal val="#ppt_w"/>
                                              </p:val>
                                            </p:tav>
                                          </p:tavLst>
                                        </p:anim>
                                        <p:anim calcmode="lin" valueType="num">
                                          <p:cBhvr>
                                            <p:cTn id="51" dur="500" fill="hold"/>
                                            <p:tgtEl>
                                              <p:spTgt spid="52"/>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par>
                              <p:cTn id="56" fill="hold">
                                <p:stCondLst>
                                  <p:cond delay="0"/>
                                </p:stCondLst>
                                <p:childTnLst>
                                  <p:par>
                                    <p:cTn id="57" presetID="2" presetClass="entr" presetSubtype="4" fill="hold" grpId="0" nodeType="afterEffect" p14:presetBounceEnd="60000">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14:bounceEnd="60000">
                                          <p:cBhvr additive="base">
                                            <p:cTn id="59" dur="75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60"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0" grpId="0"/>
          <p:bldP spid="51" grpId="0"/>
          <p:bldP spid="52" grpId="0"/>
          <p:bldP spid="10"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ppt_x</p:attrName>
                                            </p:attrNameLst>
                                          </p:cBhvr>
                                          <p:tavLst>
                                            <p:tav tm="0">
                                              <p:val>
                                                <p:strVal val="#ppt_x-#ppt_w/2"/>
                                              </p:val>
                                            </p:tav>
                                            <p:tav tm="100000">
                                              <p:val>
                                                <p:strVal val="#ppt_x"/>
                                              </p:val>
                                            </p:tav>
                                          </p:tavLst>
                                        </p:anim>
                                        <p:anim calcmode="lin" valueType="num">
                                          <p:cBhvr>
                                            <p:cTn id="15" dur="500" fill="hold"/>
                                            <p:tgtEl>
                                              <p:spTgt spid="9"/>
                                            </p:tgtEl>
                                            <p:attrNameLst>
                                              <p:attrName>ppt_y</p:attrName>
                                            </p:attrNameLst>
                                          </p:cBhvr>
                                          <p:tavLst>
                                            <p:tav tm="0">
                                              <p:val>
                                                <p:strVal val="#ppt_y"/>
                                              </p:val>
                                            </p:tav>
                                            <p:tav tm="100000">
                                              <p:val>
                                                <p:strVal val="#ppt_y"/>
                                              </p:val>
                                            </p:tav>
                                          </p:tavLst>
                                        </p:anim>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2" fill="hold" nodeType="afterEffect">
                                      <p:stCondLst>
                                        <p:cond delay="0"/>
                                      </p:stCondLst>
                                      <p:childTnLst>
                                        <p:set>
                                          <p:cBhvr>
                                            <p:cTn id="20" dur="1" fill="hold">
                                              <p:stCondLst>
                                                <p:cond delay="0"/>
                                              </p:stCondLst>
                                            </p:cTn>
                                            <p:tgtEl>
                                              <p:spTgt spid="78"/>
                                            </p:tgtEl>
                                            <p:attrNameLst>
                                              <p:attrName>style.visibility</p:attrName>
                                            </p:attrNameLst>
                                          </p:cBhvr>
                                          <p:to>
                                            <p:strVal val="visible"/>
                                          </p:to>
                                        </p:set>
                                        <p:anim calcmode="lin" valueType="num">
                                          <p:cBhvr>
                                            <p:cTn id="21" dur="500" fill="hold"/>
                                            <p:tgtEl>
                                              <p:spTgt spid="78"/>
                                            </p:tgtEl>
                                            <p:attrNameLst>
                                              <p:attrName>ppt_x</p:attrName>
                                            </p:attrNameLst>
                                          </p:cBhvr>
                                          <p:tavLst>
                                            <p:tav tm="0">
                                              <p:val>
                                                <p:strVal val="#ppt_x+#ppt_w/2"/>
                                              </p:val>
                                            </p:tav>
                                            <p:tav tm="100000">
                                              <p:val>
                                                <p:strVal val="#ppt_x"/>
                                              </p:val>
                                            </p:tav>
                                          </p:tavLst>
                                        </p:anim>
                                        <p:anim calcmode="lin" valueType="num">
                                          <p:cBhvr>
                                            <p:cTn id="22" dur="500" fill="hold"/>
                                            <p:tgtEl>
                                              <p:spTgt spid="78"/>
                                            </p:tgtEl>
                                            <p:attrNameLst>
                                              <p:attrName>ppt_y</p:attrName>
                                            </p:attrNameLst>
                                          </p:cBhvr>
                                          <p:tavLst>
                                            <p:tav tm="0">
                                              <p:val>
                                                <p:strVal val="#ppt_y"/>
                                              </p:val>
                                            </p:tav>
                                            <p:tav tm="100000">
                                              <p:val>
                                                <p:strVal val="#ppt_y"/>
                                              </p:val>
                                            </p:tav>
                                          </p:tavLst>
                                        </p:anim>
                                        <p:anim calcmode="lin" valueType="num">
                                          <p:cBhvr>
                                            <p:cTn id="23" dur="500" fill="hold"/>
                                            <p:tgtEl>
                                              <p:spTgt spid="78"/>
                                            </p:tgtEl>
                                            <p:attrNameLst>
                                              <p:attrName>ppt_w</p:attrName>
                                            </p:attrNameLst>
                                          </p:cBhvr>
                                          <p:tavLst>
                                            <p:tav tm="0">
                                              <p:val>
                                                <p:fltVal val="0"/>
                                              </p:val>
                                            </p:tav>
                                            <p:tav tm="100000">
                                              <p:val>
                                                <p:strVal val="#ppt_w"/>
                                              </p:val>
                                            </p:tav>
                                          </p:tavLst>
                                        </p:anim>
                                        <p:anim calcmode="lin" valueType="num">
                                          <p:cBhvr>
                                            <p:cTn id="24" dur="500" fill="hold"/>
                                            <p:tgtEl>
                                              <p:spTgt spid="78"/>
                                            </p:tgtEl>
                                            <p:attrNameLst>
                                              <p:attrName>ppt_h</p:attrName>
                                            </p:attrNameLst>
                                          </p:cBhvr>
                                          <p:tavLst>
                                            <p:tav tm="0">
                                              <p:val>
                                                <p:strVal val="#ppt_h"/>
                                              </p:val>
                                            </p:tav>
                                            <p:tav tm="100000">
                                              <p:val>
                                                <p:strVal val="#ppt_h"/>
                                              </p:val>
                                            </p:tav>
                                          </p:tavLst>
                                        </p:anim>
                                      </p:childTnLst>
                                    </p:cTn>
                                  </p:par>
                                  <p:par>
                                    <p:cTn id="25" presetID="17" presetClass="entr" presetSubtype="8"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anim calcmode="lin" valueType="num">
                                          <p:cBhvr>
                                            <p:cTn id="27" dur="500" fill="hold"/>
                                            <p:tgtEl>
                                              <p:spTgt spid="62"/>
                                            </p:tgtEl>
                                            <p:attrNameLst>
                                              <p:attrName>ppt_x</p:attrName>
                                            </p:attrNameLst>
                                          </p:cBhvr>
                                          <p:tavLst>
                                            <p:tav tm="0">
                                              <p:val>
                                                <p:strVal val="#ppt_x-#ppt_w/2"/>
                                              </p:val>
                                            </p:tav>
                                            <p:tav tm="100000">
                                              <p:val>
                                                <p:strVal val="#ppt_x"/>
                                              </p:val>
                                            </p:tav>
                                          </p:tavLst>
                                        </p:anim>
                                        <p:anim calcmode="lin" valueType="num">
                                          <p:cBhvr>
                                            <p:cTn id="28" dur="500" fill="hold"/>
                                            <p:tgtEl>
                                              <p:spTgt spid="62"/>
                                            </p:tgtEl>
                                            <p:attrNameLst>
                                              <p:attrName>ppt_y</p:attrName>
                                            </p:attrNameLst>
                                          </p:cBhvr>
                                          <p:tavLst>
                                            <p:tav tm="0">
                                              <p:val>
                                                <p:strVal val="#ppt_y"/>
                                              </p:val>
                                            </p:tav>
                                            <p:tav tm="100000">
                                              <p:val>
                                                <p:strVal val="#ppt_y"/>
                                              </p:val>
                                            </p:tav>
                                          </p:tavLst>
                                        </p:anim>
                                        <p:anim calcmode="lin" valueType="num">
                                          <p:cBhvr>
                                            <p:cTn id="29" dur="500" fill="hold"/>
                                            <p:tgtEl>
                                              <p:spTgt spid="62"/>
                                            </p:tgtEl>
                                            <p:attrNameLst>
                                              <p:attrName>ppt_w</p:attrName>
                                            </p:attrNameLst>
                                          </p:cBhvr>
                                          <p:tavLst>
                                            <p:tav tm="0">
                                              <p:val>
                                                <p:fltVal val="0"/>
                                              </p:val>
                                            </p:tav>
                                            <p:tav tm="100000">
                                              <p:val>
                                                <p:strVal val="#ppt_w"/>
                                              </p:val>
                                            </p:tav>
                                          </p:tavLst>
                                        </p:anim>
                                        <p:anim calcmode="lin" valueType="num">
                                          <p:cBhvr>
                                            <p:cTn id="30" dur="500" fill="hold"/>
                                            <p:tgtEl>
                                              <p:spTgt spid="62"/>
                                            </p:tgtEl>
                                            <p:attrNameLst>
                                              <p:attrName>ppt_h</p:attrName>
                                            </p:attrNameLst>
                                          </p:cBhvr>
                                          <p:tavLst>
                                            <p:tav tm="0">
                                              <p:val>
                                                <p:strVal val="#ppt_h"/>
                                              </p:val>
                                            </p:tav>
                                            <p:tav tm="100000">
                                              <p:val>
                                                <p:strVal val="#ppt_h"/>
                                              </p:val>
                                            </p:tav>
                                          </p:tavLst>
                                        </p:anim>
                                      </p:childTnLst>
                                    </p:cTn>
                                  </p:par>
                                </p:childTnLst>
                              </p:cTn>
                            </p:par>
                            <p:par>
                              <p:cTn id="31" fill="hold">
                                <p:stCondLst>
                                  <p:cond delay="1500"/>
                                </p:stCondLst>
                                <p:childTnLst>
                                  <p:par>
                                    <p:cTn id="32" presetID="17" presetClass="entr" presetSubtype="8" fill="hold" grpId="0" nodeType="afterEffect">
                                      <p:stCondLst>
                                        <p:cond delay="0"/>
                                      </p:stCondLst>
                                      <p:childTnLst>
                                        <p:set>
                                          <p:cBhvr>
                                            <p:cTn id="33" dur="1" fill="hold">
                                              <p:stCondLst>
                                                <p:cond delay="0"/>
                                              </p:stCondLst>
                                            </p:cTn>
                                            <p:tgtEl>
                                              <p:spTgt spid="50"/>
                                            </p:tgtEl>
                                            <p:attrNameLst>
                                              <p:attrName>style.visibility</p:attrName>
                                            </p:attrNameLst>
                                          </p:cBhvr>
                                          <p:to>
                                            <p:strVal val="visible"/>
                                          </p:to>
                                        </p:set>
                                        <p:anim calcmode="lin" valueType="num">
                                          <p:cBhvr>
                                            <p:cTn id="34" dur="500" fill="hold"/>
                                            <p:tgtEl>
                                              <p:spTgt spid="50"/>
                                            </p:tgtEl>
                                            <p:attrNameLst>
                                              <p:attrName>ppt_x</p:attrName>
                                            </p:attrNameLst>
                                          </p:cBhvr>
                                          <p:tavLst>
                                            <p:tav tm="0">
                                              <p:val>
                                                <p:strVal val="#ppt_x-#ppt_w/2"/>
                                              </p:val>
                                            </p:tav>
                                            <p:tav tm="100000">
                                              <p:val>
                                                <p:strVal val="#ppt_x"/>
                                              </p:val>
                                            </p:tav>
                                          </p:tavLst>
                                        </p:anim>
                                        <p:anim calcmode="lin" valueType="num">
                                          <p:cBhvr>
                                            <p:cTn id="35" dur="500" fill="hold"/>
                                            <p:tgtEl>
                                              <p:spTgt spid="50"/>
                                            </p:tgtEl>
                                            <p:attrNameLst>
                                              <p:attrName>ppt_y</p:attrName>
                                            </p:attrNameLst>
                                          </p:cBhvr>
                                          <p:tavLst>
                                            <p:tav tm="0">
                                              <p:val>
                                                <p:strVal val="#ppt_y"/>
                                              </p:val>
                                            </p:tav>
                                            <p:tav tm="100000">
                                              <p:val>
                                                <p:strVal val="#ppt_y"/>
                                              </p:val>
                                            </p:tav>
                                          </p:tavLst>
                                        </p:anim>
                                        <p:anim calcmode="lin" valueType="num">
                                          <p:cBhvr>
                                            <p:cTn id="36" dur="500" fill="hold"/>
                                            <p:tgtEl>
                                              <p:spTgt spid="50"/>
                                            </p:tgtEl>
                                            <p:attrNameLst>
                                              <p:attrName>ppt_w</p:attrName>
                                            </p:attrNameLst>
                                          </p:cBhvr>
                                          <p:tavLst>
                                            <p:tav tm="0">
                                              <p:val>
                                                <p:fltVal val="0"/>
                                              </p:val>
                                            </p:tav>
                                            <p:tav tm="100000">
                                              <p:val>
                                                <p:strVal val="#ppt_w"/>
                                              </p:val>
                                            </p:tav>
                                          </p:tavLst>
                                        </p:anim>
                                        <p:anim calcmode="lin" valueType="num">
                                          <p:cBhvr>
                                            <p:cTn id="37" dur="500" fill="hold"/>
                                            <p:tgtEl>
                                              <p:spTgt spid="50"/>
                                            </p:tgtEl>
                                            <p:attrNameLst>
                                              <p:attrName>ppt_h</p:attrName>
                                            </p:attrNameLst>
                                          </p:cBhvr>
                                          <p:tavLst>
                                            <p:tav tm="0">
                                              <p:val>
                                                <p:strVal val="#ppt_h"/>
                                              </p:val>
                                            </p:tav>
                                            <p:tav tm="100000">
                                              <p:val>
                                                <p:strVal val="#ppt_h"/>
                                              </p:val>
                                            </p:tav>
                                          </p:tavLst>
                                        </p:anim>
                                      </p:childTnLst>
                                    </p:cTn>
                                  </p:par>
                                </p:childTnLst>
                              </p:cTn>
                            </p:par>
                            <p:par>
                              <p:cTn id="38" fill="hold">
                                <p:stCondLst>
                                  <p:cond delay="2000"/>
                                </p:stCondLst>
                                <p:childTnLst>
                                  <p:par>
                                    <p:cTn id="39" presetID="17" presetClass="entr" presetSubtype="8" fill="hold" grpId="0" nodeType="after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p:cTn id="41" dur="500" fill="hold"/>
                                            <p:tgtEl>
                                              <p:spTgt spid="51"/>
                                            </p:tgtEl>
                                            <p:attrNameLst>
                                              <p:attrName>ppt_x</p:attrName>
                                            </p:attrNameLst>
                                          </p:cBhvr>
                                          <p:tavLst>
                                            <p:tav tm="0">
                                              <p:val>
                                                <p:strVal val="#ppt_x-#ppt_w/2"/>
                                              </p:val>
                                            </p:tav>
                                            <p:tav tm="100000">
                                              <p:val>
                                                <p:strVal val="#ppt_x"/>
                                              </p:val>
                                            </p:tav>
                                          </p:tavLst>
                                        </p:anim>
                                        <p:anim calcmode="lin" valueType="num">
                                          <p:cBhvr>
                                            <p:cTn id="42" dur="500" fill="hold"/>
                                            <p:tgtEl>
                                              <p:spTgt spid="51"/>
                                            </p:tgtEl>
                                            <p:attrNameLst>
                                              <p:attrName>ppt_y</p:attrName>
                                            </p:attrNameLst>
                                          </p:cBhvr>
                                          <p:tavLst>
                                            <p:tav tm="0">
                                              <p:val>
                                                <p:strVal val="#ppt_y"/>
                                              </p:val>
                                            </p:tav>
                                            <p:tav tm="100000">
                                              <p:val>
                                                <p:strVal val="#ppt_y"/>
                                              </p:val>
                                            </p:tav>
                                          </p:tavLst>
                                        </p:anim>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strVal val="#ppt_h"/>
                                              </p:val>
                                            </p:tav>
                                            <p:tav tm="100000">
                                              <p:val>
                                                <p:strVal val="#ppt_h"/>
                                              </p:val>
                                            </p:tav>
                                          </p:tavLst>
                                        </p:anim>
                                      </p:childTnLst>
                                    </p:cTn>
                                  </p:par>
                                </p:childTnLst>
                              </p:cTn>
                            </p:par>
                            <p:par>
                              <p:cTn id="45" fill="hold">
                                <p:stCondLst>
                                  <p:cond delay="2500"/>
                                </p:stCondLst>
                                <p:childTnLst>
                                  <p:par>
                                    <p:cTn id="46" presetID="17" presetClass="entr" presetSubtype="8" fill="hold" grpId="0" nodeType="afterEffect">
                                      <p:stCondLst>
                                        <p:cond delay="0"/>
                                      </p:stCondLst>
                                      <p:childTnLst>
                                        <p:set>
                                          <p:cBhvr>
                                            <p:cTn id="47" dur="1" fill="hold">
                                              <p:stCondLst>
                                                <p:cond delay="0"/>
                                              </p:stCondLst>
                                            </p:cTn>
                                            <p:tgtEl>
                                              <p:spTgt spid="52"/>
                                            </p:tgtEl>
                                            <p:attrNameLst>
                                              <p:attrName>style.visibility</p:attrName>
                                            </p:attrNameLst>
                                          </p:cBhvr>
                                          <p:to>
                                            <p:strVal val="visible"/>
                                          </p:to>
                                        </p:set>
                                        <p:anim calcmode="lin" valueType="num">
                                          <p:cBhvr>
                                            <p:cTn id="48" dur="500" fill="hold"/>
                                            <p:tgtEl>
                                              <p:spTgt spid="52"/>
                                            </p:tgtEl>
                                            <p:attrNameLst>
                                              <p:attrName>ppt_x</p:attrName>
                                            </p:attrNameLst>
                                          </p:cBhvr>
                                          <p:tavLst>
                                            <p:tav tm="0">
                                              <p:val>
                                                <p:strVal val="#ppt_x-#ppt_w/2"/>
                                              </p:val>
                                            </p:tav>
                                            <p:tav tm="100000">
                                              <p:val>
                                                <p:strVal val="#ppt_x"/>
                                              </p:val>
                                            </p:tav>
                                          </p:tavLst>
                                        </p:anim>
                                        <p:anim calcmode="lin" valueType="num">
                                          <p:cBhvr>
                                            <p:cTn id="49" dur="500" fill="hold"/>
                                            <p:tgtEl>
                                              <p:spTgt spid="52"/>
                                            </p:tgtEl>
                                            <p:attrNameLst>
                                              <p:attrName>ppt_y</p:attrName>
                                            </p:attrNameLst>
                                          </p:cBhvr>
                                          <p:tavLst>
                                            <p:tav tm="0">
                                              <p:val>
                                                <p:strVal val="#ppt_y"/>
                                              </p:val>
                                            </p:tav>
                                            <p:tav tm="100000">
                                              <p:val>
                                                <p:strVal val="#ppt_y"/>
                                              </p:val>
                                            </p:tav>
                                          </p:tavLst>
                                        </p:anim>
                                        <p:anim calcmode="lin" valueType="num">
                                          <p:cBhvr>
                                            <p:cTn id="50" dur="500" fill="hold"/>
                                            <p:tgtEl>
                                              <p:spTgt spid="52"/>
                                            </p:tgtEl>
                                            <p:attrNameLst>
                                              <p:attrName>ppt_w</p:attrName>
                                            </p:attrNameLst>
                                          </p:cBhvr>
                                          <p:tavLst>
                                            <p:tav tm="0">
                                              <p:val>
                                                <p:fltVal val="0"/>
                                              </p:val>
                                            </p:tav>
                                            <p:tav tm="100000">
                                              <p:val>
                                                <p:strVal val="#ppt_w"/>
                                              </p:val>
                                            </p:tav>
                                          </p:tavLst>
                                        </p:anim>
                                        <p:anim calcmode="lin" valueType="num">
                                          <p:cBhvr>
                                            <p:cTn id="51" dur="500" fill="hold"/>
                                            <p:tgtEl>
                                              <p:spTgt spid="52"/>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par>
                              <p:cTn id="56" fill="hold">
                                <p:stCondLst>
                                  <p:cond delay="0"/>
                                </p:stCondLst>
                                <p:childTnLst>
                                  <p:par>
                                    <p:cTn id="57" presetID="2" presetClass="entr" presetSubtype="4"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750" fill="hold"/>
                                            <p:tgtEl>
                                              <p:spTgt spid="10"/>
                                            </p:tgtEl>
                                            <p:attrNameLst>
                                              <p:attrName>ppt_x</p:attrName>
                                            </p:attrNameLst>
                                          </p:cBhvr>
                                          <p:tavLst>
                                            <p:tav tm="0">
                                              <p:val>
                                                <p:strVal val="#ppt_x"/>
                                              </p:val>
                                            </p:tav>
                                            <p:tav tm="100000">
                                              <p:val>
                                                <p:strVal val="#ppt_x"/>
                                              </p:val>
                                            </p:tav>
                                          </p:tavLst>
                                        </p:anim>
                                        <p:anim calcmode="lin" valueType="num">
                                          <p:cBhvr additive="base">
                                            <p:cTn id="60"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0" grpId="0"/>
          <p:bldP spid="51" grpId="0"/>
          <p:bldP spid="52" grpId="0"/>
          <p:bldP spid="10"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F560126-A9B2-4977-8BF5-D44572F7575A}"/>
              </a:ext>
            </a:extLst>
          </p:cNvPr>
          <p:cNvGrpSpPr/>
          <p:nvPr/>
        </p:nvGrpSpPr>
        <p:grpSpPr>
          <a:xfrm>
            <a:off x="1237696" y="236563"/>
            <a:ext cx="6392814" cy="1036307"/>
            <a:chOff x="1378226" y="795384"/>
            <a:chExt cx="5248242" cy="1036307"/>
          </a:xfrm>
        </p:grpSpPr>
        <p:sp>
          <p:nvSpPr>
            <p:cNvPr id="22" name="Rectangle 21">
              <a:extLst>
                <a:ext uri="{FF2B5EF4-FFF2-40B4-BE49-F238E27FC236}">
                  <a16:creationId xmlns:a16="http://schemas.microsoft.com/office/drawing/2014/main" id="{414DC981-5ADA-46E3-B7B4-128D159CC8B2}"/>
                </a:ext>
              </a:extLst>
            </p:cNvPr>
            <p:cNvSpPr/>
            <p:nvPr/>
          </p:nvSpPr>
          <p:spPr>
            <a:xfrm flipH="1">
              <a:off x="5779968" y="1044735"/>
              <a:ext cx="846500" cy="786956"/>
            </a:xfrm>
            <a:prstGeom prst="rect">
              <a:avLst/>
            </a:prstGeom>
            <a:gradFill>
              <a:gsLst>
                <a:gs pos="100000">
                  <a:schemeClr val="tx1"/>
                </a:gs>
                <a:gs pos="0">
                  <a:srgbClr val="E9EBEA">
                    <a:alpha val="0"/>
                  </a:srgbClr>
                </a:gs>
              </a:gsLst>
              <a:lin ang="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19169645-2EC2-4625-94AE-8F07CAB54B17}"/>
                </a:ext>
              </a:extLst>
            </p:cNvPr>
            <p:cNvSpPr/>
            <p:nvPr/>
          </p:nvSpPr>
          <p:spPr>
            <a:xfrm rot="5400000">
              <a:off x="5848454" y="1528250"/>
              <a:ext cx="283053" cy="212035"/>
            </a:xfrm>
            <a:custGeom>
              <a:avLst/>
              <a:gdLst>
                <a:gd name="connsiteX0" fmla="*/ 238370 w 476740"/>
                <a:gd name="connsiteY0" fmla="*/ 0 h 238369"/>
                <a:gd name="connsiteX1" fmla="*/ 458008 w 476740"/>
                <a:gd name="connsiteY1" fmla="*/ 145586 h 238369"/>
                <a:gd name="connsiteX2" fmla="*/ 476740 w 476740"/>
                <a:gd name="connsiteY2" fmla="*/ 238369 h 238369"/>
                <a:gd name="connsiteX3" fmla="*/ 0 w 476740"/>
                <a:gd name="connsiteY3" fmla="*/ 238369 h 238369"/>
                <a:gd name="connsiteX4" fmla="*/ 18733 w 476740"/>
                <a:gd name="connsiteY4" fmla="*/ 145586 h 238369"/>
                <a:gd name="connsiteX5" fmla="*/ 238370 w 476740"/>
                <a:gd name="connsiteY5" fmla="*/ 0 h 2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740" h="238369">
                  <a:moveTo>
                    <a:pt x="238370" y="0"/>
                  </a:moveTo>
                  <a:cubicBezTo>
                    <a:pt x="337106" y="0"/>
                    <a:pt x="421821" y="60031"/>
                    <a:pt x="458008" y="145586"/>
                  </a:cubicBezTo>
                  <a:lnTo>
                    <a:pt x="476740" y="238369"/>
                  </a:lnTo>
                  <a:lnTo>
                    <a:pt x="0" y="238369"/>
                  </a:lnTo>
                  <a:lnTo>
                    <a:pt x="18733" y="145586"/>
                  </a:lnTo>
                  <a:cubicBezTo>
                    <a:pt x="54919" y="60031"/>
                    <a:pt x="139634" y="0"/>
                    <a:pt x="238370" y="0"/>
                  </a:cubicBezTo>
                  <a:close/>
                </a:path>
              </a:pathLst>
            </a:custGeom>
            <a:solidFill>
              <a:srgbClr val="A76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983CE46A-FB40-4624-9ABC-570D7F344598}"/>
                </a:ext>
              </a:extLst>
            </p:cNvPr>
            <p:cNvSpPr/>
            <p:nvPr/>
          </p:nvSpPr>
          <p:spPr>
            <a:xfrm>
              <a:off x="1378226" y="1113182"/>
              <a:ext cx="4505739" cy="662609"/>
            </a:xfrm>
            <a:prstGeom prst="rect">
              <a:avLst/>
            </a:prstGeom>
            <a:gradFill flip="none" rotWithShape="1">
              <a:gsLst>
                <a:gs pos="100000">
                  <a:srgbClr val="D48D3E"/>
                </a:gs>
                <a:gs pos="0">
                  <a:srgbClr val="FAC86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ABA71809-E271-4A09-A03C-DFE27AFC4C64}"/>
                </a:ext>
              </a:extLst>
            </p:cNvPr>
            <p:cNvGrpSpPr/>
            <p:nvPr/>
          </p:nvGrpSpPr>
          <p:grpSpPr>
            <a:xfrm>
              <a:off x="5592288" y="1513843"/>
              <a:ext cx="390125" cy="205592"/>
              <a:chOff x="5592288" y="1513843"/>
              <a:chExt cx="390125" cy="205592"/>
            </a:xfrm>
          </p:grpSpPr>
          <p:sp>
            <p:nvSpPr>
              <p:cNvPr id="18" name="Oval 17">
                <a:extLst>
                  <a:ext uri="{FF2B5EF4-FFF2-40B4-BE49-F238E27FC236}">
                    <a16:creationId xmlns:a16="http://schemas.microsoft.com/office/drawing/2014/main" id="{9F0E3D53-0ACB-4F4F-804C-E7E085A609A4}"/>
                  </a:ext>
                </a:extLst>
              </p:cNvPr>
              <p:cNvSpPr/>
              <p:nvPr/>
            </p:nvSpPr>
            <p:spPr>
              <a:xfrm>
                <a:off x="5592288" y="1513843"/>
                <a:ext cx="390125" cy="205592"/>
              </a:xfrm>
              <a:prstGeom prst="ellipse">
                <a:avLst/>
              </a:prstGeom>
              <a:gradFill flip="none" rotWithShape="1">
                <a:gsLst>
                  <a:gs pos="52000">
                    <a:srgbClr val="FBD48F"/>
                  </a:gs>
                  <a:gs pos="14000">
                    <a:srgbClr val="A76124"/>
                  </a:gs>
                  <a:gs pos="100000">
                    <a:srgbClr val="CE853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2E50A763-0B7B-4D37-A6F3-62D1D863A6BA}"/>
                  </a:ext>
                </a:extLst>
              </p:cNvPr>
              <p:cNvSpPr/>
              <p:nvPr/>
            </p:nvSpPr>
            <p:spPr>
              <a:xfrm rot="16200000" flipH="1">
                <a:off x="5760363" y="1592803"/>
                <a:ext cx="107266" cy="114645"/>
              </a:xfrm>
              <a:custGeom>
                <a:avLst/>
                <a:gdLst>
                  <a:gd name="connsiteX0" fmla="*/ 238370 w 476740"/>
                  <a:gd name="connsiteY0" fmla="*/ 0 h 238369"/>
                  <a:gd name="connsiteX1" fmla="*/ 458008 w 476740"/>
                  <a:gd name="connsiteY1" fmla="*/ 145586 h 238369"/>
                  <a:gd name="connsiteX2" fmla="*/ 476740 w 476740"/>
                  <a:gd name="connsiteY2" fmla="*/ 238369 h 238369"/>
                  <a:gd name="connsiteX3" fmla="*/ 0 w 476740"/>
                  <a:gd name="connsiteY3" fmla="*/ 238369 h 238369"/>
                  <a:gd name="connsiteX4" fmla="*/ 18733 w 476740"/>
                  <a:gd name="connsiteY4" fmla="*/ 145586 h 238369"/>
                  <a:gd name="connsiteX5" fmla="*/ 238370 w 476740"/>
                  <a:gd name="connsiteY5" fmla="*/ 0 h 2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740" h="238369">
                    <a:moveTo>
                      <a:pt x="238370" y="0"/>
                    </a:moveTo>
                    <a:cubicBezTo>
                      <a:pt x="337106" y="0"/>
                      <a:pt x="421821" y="60031"/>
                      <a:pt x="458008" y="145586"/>
                    </a:cubicBezTo>
                    <a:lnTo>
                      <a:pt x="476740" y="238369"/>
                    </a:lnTo>
                    <a:lnTo>
                      <a:pt x="0" y="238369"/>
                    </a:lnTo>
                    <a:lnTo>
                      <a:pt x="18733" y="145586"/>
                    </a:lnTo>
                    <a:cubicBezTo>
                      <a:pt x="54919" y="60031"/>
                      <a:pt x="139634" y="0"/>
                      <a:pt x="238370" y="0"/>
                    </a:cubicBezTo>
                    <a:close/>
                  </a:path>
                </a:pathLst>
              </a:custGeom>
              <a:solidFill>
                <a:srgbClr val="A76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9" name="Freeform: Shape 18">
              <a:extLst>
                <a:ext uri="{FF2B5EF4-FFF2-40B4-BE49-F238E27FC236}">
                  <a16:creationId xmlns:a16="http://schemas.microsoft.com/office/drawing/2014/main" id="{D2AD0E06-8D9F-4DD5-9E05-2C3EB697382F}"/>
                </a:ext>
              </a:extLst>
            </p:cNvPr>
            <p:cNvSpPr/>
            <p:nvPr/>
          </p:nvSpPr>
          <p:spPr>
            <a:xfrm>
              <a:off x="5754679" y="1214955"/>
              <a:ext cx="225789" cy="441729"/>
            </a:xfrm>
            <a:custGeom>
              <a:avLst/>
              <a:gdLst>
                <a:gd name="connsiteX0" fmla="*/ 264315 w 507102"/>
                <a:gd name="connsiteY0" fmla="*/ 61 h 819465"/>
                <a:gd name="connsiteX1" fmla="*/ 507102 w 507102"/>
                <a:gd name="connsiteY1" fmla="*/ 69499 h 819465"/>
                <a:gd name="connsiteX2" fmla="*/ 507102 w 507102"/>
                <a:gd name="connsiteY2" fmla="*/ 809074 h 819465"/>
                <a:gd name="connsiteX3" fmla="*/ 506404 w 507102"/>
                <a:gd name="connsiteY3" fmla="*/ 808339 h 819465"/>
                <a:gd name="connsiteX4" fmla="*/ 258479 w 507102"/>
                <a:gd name="connsiteY4" fmla="*/ 719015 h 819465"/>
                <a:gd name="connsiteX5" fmla="*/ 10554 w 507102"/>
                <a:gd name="connsiteY5" fmla="*/ 808339 h 819465"/>
                <a:gd name="connsiteX6" fmla="*/ 0 w 507102"/>
                <a:gd name="connsiteY6" fmla="*/ 819465 h 819465"/>
                <a:gd name="connsiteX7" fmla="*/ 0 w 507102"/>
                <a:gd name="connsiteY7" fmla="*/ 69499 h 819465"/>
                <a:gd name="connsiteX8" fmla="*/ 264315 w 507102"/>
                <a:gd name="connsiteY8" fmla="*/ 61 h 819465"/>
                <a:gd name="connsiteX0" fmla="*/ 260838 w 507102"/>
                <a:gd name="connsiteY0" fmla="*/ 15 h 888955"/>
                <a:gd name="connsiteX1" fmla="*/ 507102 w 507102"/>
                <a:gd name="connsiteY1" fmla="*/ 138989 h 888955"/>
                <a:gd name="connsiteX2" fmla="*/ 507102 w 507102"/>
                <a:gd name="connsiteY2" fmla="*/ 878564 h 888955"/>
                <a:gd name="connsiteX3" fmla="*/ 506404 w 507102"/>
                <a:gd name="connsiteY3" fmla="*/ 877829 h 888955"/>
                <a:gd name="connsiteX4" fmla="*/ 258479 w 507102"/>
                <a:gd name="connsiteY4" fmla="*/ 788505 h 888955"/>
                <a:gd name="connsiteX5" fmla="*/ 10554 w 507102"/>
                <a:gd name="connsiteY5" fmla="*/ 877829 h 888955"/>
                <a:gd name="connsiteX6" fmla="*/ 0 w 507102"/>
                <a:gd name="connsiteY6" fmla="*/ 888955 h 888955"/>
                <a:gd name="connsiteX7" fmla="*/ 0 w 507102"/>
                <a:gd name="connsiteY7" fmla="*/ 138989 h 888955"/>
                <a:gd name="connsiteX8" fmla="*/ 260838 w 507102"/>
                <a:gd name="connsiteY8" fmla="*/ 15 h 888955"/>
                <a:gd name="connsiteX0" fmla="*/ 0 w 507102"/>
                <a:gd name="connsiteY0" fmla="*/ 93098 h 843064"/>
                <a:gd name="connsiteX1" fmla="*/ 507102 w 507102"/>
                <a:gd name="connsiteY1" fmla="*/ 93098 h 843064"/>
                <a:gd name="connsiteX2" fmla="*/ 507102 w 507102"/>
                <a:gd name="connsiteY2" fmla="*/ 832673 h 843064"/>
                <a:gd name="connsiteX3" fmla="*/ 506404 w 507102"/>
                <a:gd name="connsiteY3" fmla="*/ 831938 h 843064"/>
                <a:gd name="connsiteX4" fmla="*/ 258479 w 507102"/>
                <a:gd name="connsiteY4" fmla="*/ 742614 h 843064"/>
                <a:gd name="connsiteX5" fmla="*/ 10554 w 507102"/>
                <a:gd name="connsiteY5" fmla="*/ 831938 h 843064"/>
                <a:gd name="connsiteX6" fmla="*/ 0 w 507102"/>
                <a:gd name="connsiteY6" fmla="*/ 843064 h 843064"/>
                <a:gd name="connsiteX7" fmla="*/ 0 w 507102"/>
                <a:gd name="connsiteY7" fmla="*/ 93098 h 8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102" h="843064">
                  <a:moveTo>
                    <a:pt x="0" y="93098"/>
                  </a:moveTo>
                  <a:cubicBezTo>
                    <a:pt x="84517" y="-31896"/>
                    <a:pt x="422585" y="-30164"/>
                    <a:pt x="507102" y="93098"/>
                  </a:cubicBezTo>
                  <a:lnTo>
                    <a:pt x="507102" y="832673"/>
                  </a:lnTo>
                  <a:lnTo>
                    <a:pt x="506404" y="831938"/>
                  </a:lnTo>
                  <a:cubicBezTo>
                    <a:pt x="442955" y="776749"/>
                    <a:pt x="355300" y="742614"/>
                    <a:pt x="258479" y="742614"/>
                  </a:cubicBezTo>
                  <a:cubicBezTo>
                    <a:pt x="161658" y="742614"/>
                    <a:pt x="74004" y="776749"/>
                    <a:pt x="10554" y="831938"/>
                  </a:cubicBezTo>
                  <a:lnTo>
                    <a:pt x="0" y="843064"/>
                  </a:lnTo>
                  <a:lnTo>
                    <a:pt x="0" y="93098"/>
                  </a:lnTo>
                  <a:close/>
                </a:path>
              </a:pathLst>
            </a:custGeom>
            <a:solidFill>
              <a:srgbClr val="DD82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510B3847-4C38-40D9-AC12-2D77E0A60037}"/>
                </a:ext>
              </a:extLst>
            </p:cNvPr>
            <p:cNvSpPr/>
            <p:nvPr/>
          </p:nvSpPr>
          <p:spPr>
            <a:xfrm>
              <a:off x="5588897" y="795384"/>
              <a:ext cx="507102" cy="843064"/>
            </a:xfrm>
            <a:custGeom>
              <a:avLst/>
              <a:gdLst>
                <a:gd name="connsiteX0" fmla="*/ 0 w 507102"/>
                <a:gd name="connsiteY0" fmla="*/ 838892 h 843064"/>
                <a:gd name="connsiteX1" fmla="*/ 734 w 507102"/>
                <a:gd name="connsiteY1" fmla="*/ 842290 h 843064"/>
                <a:gd name="connsiteX2" fmla="*/ 0 w 507102"/>
                <a:gd name="connsiteY2" fmla="*/ 843064 h 843064"/>
                <a:gd name="connsiteX3" fmla="*/ 253551 w 507102"/>
                <a:gd name="connsiteY3" fmla="*/ 2 h 843064"/>
                <a:gd name="connsiteX4" fmla="*/ 507102 w 507102"/>
                <a:gd name="connsiteY4" fmla="*/ 93098 h 843064"/>
                <a:gd name="connsiteX5" fmla="*/ 507102 w 507102"/>
                <a:gd name="connsiteY5" fmla="*/ 832673 h 843064"/>
                <a:gd name="connsiteX6" fmla="*/ 506404 w 507102"/>
                <a:gd name="connsiteY6" fmla="*/ 831938 h 843064"/>
                <a:gd name="connsiteX7" fmla="*/ 394956 w 507102"/>
                <a:gd name="connsiteY7" fmla="*/ 766580 h 843064"/>
                <a:gd name="connsiteX8" fmla="*/ 354875 w 507102"/>
                <a:gd name="connsiteY8" fmla="*/ 759542 h 843064"/>
                <a:gd name="connsiteX9" fmla="*/ 306006 w 507102"/>
                <a:gd name="connsiteY9" fmla="*/ 744165 h 843064"/>
                <a:gd name="connsiteX10" fmla="*/ 220267 w 507102"/>
                <a:gd name="connsiteY10" fmla="*/ 736087 h 843064"/>
                <a:gd name="connsiteX11" fmla="*/ 4473 w 507102"/>
                <a:gd name="connsiteY11" fmla="*/ 818166 h 843064"/>
                <a:gd name="connsiteX12" fmla="*/ 0 w 507102"/>
                <a:gd name="connsiteY12" fmla="*/ 838874 h 843064"/>
                <a:gd name="connsiteX13" fmla="*/ 0 w 507102"/>
                <a:gd name="connsiteY13" fmla="*/ 93098 h 843064"/>
                <a:gd name="connsiteX14" fmla="*/ 253551 w 507102"/>
                <a:gd name="connsiteY14" fmla="*/ 2 h 8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7102" h="843064">
                  <a:moveTo>
                    <a:pt x="0" y="838892"/>
                  </a:moveTo>
                  <a:lnTo>
                    <a:pt x="734" y="842290"/>
                  </a:lnTo>
                  <a:lnTo>
                    <a:pt x="0" y="843064"/>
                  </a:lnTo>
                  <a:close/>
                  <a:moveTo>
                    <a:pt x="253551" y="2"/>
                  </a:moveTo>
                  <a:cubicBezTo>
                    <a:pt x="359198" y="219"/>
                    <a:pt x="464844" y="31467"/>
                    <a:pt x="507102" y="93098"/>
                  </a:cubicBezTo>
                  <a:lnTo>
                    <a:pt x="507102" y="832673"/>
                  </a:lnTo>
                  <a:lnTo>
                    <a:pt x="506404" y="831938"/>
                  </a:lnTo>
                  <a:cubicBezTo>
                    <a:pt x="474680" y="804344"/>
                    <a:pt x="436904" y="782013"/>
                    <a:pt x="394956" y="766580"/>
                  </a:cubicBezTo>
                  <a:lnTo>
                    <a:pt x="354875" y="759542"/>
                  </a:lnTo>
                  <a:lnTo>
                    <a:pt x="306006" y="744165"/>
                  </a:lnTo>
                  <a:cubicBezTo>
                    <a:pt x="279653" y="738963"/>
                    <a:pt x="250680" y="736087"/>
                    <a:pt x="220267" y="736087"/>
                  </a:cubicBezTo>
                  <a:cubicBezTo>
                    <a:pt x="113823" y="736087"/>
                    <a:pt x="25013" y="771323"/>
                    <a:pt x="4473" y="818166"/>
                  </a:cubicBezTo>
                  <a:lnTo>
                    <a:pt x="0" y="838874"/>
                  </a:lnTo>
                  <a:lnTo>
                    <a:pt x="0" y="93098"/>
                  </a:lnTo>
                  <a:cubicBezTo>
                    <a:pt x="42259" y="30601"/>
                    <a:pt x="147905" y="-215"/>
                    <a:pt x="253551" y="2"/>
                  </a:cubicBezTo>
                  <a:close/>
                </a:path>
              </a:pathLst>
            </a:custGeom>
            <a:gradFill>
              <a:gsLst>
                <a:gs pos="30000">
                  <a:srgbClr val="FBD48F"/>
                </a:gs>
                <a:gs pos="100000">
                  <a:srgbClr val="CE8537"/>
                </a:gs>
                <a:gs pos="0">
                  <a:srgbClr val="FAC86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F079A243-BADC-4F31-A412-9EEEAF6AB328}"/>
              </a:ext>
            </a:extLst>
          </p:cNvPr>
          <p:cNvSpPr/>
          <p:nvPr/>
        </p:nvSpPr>
        <p:spPr>
          <a:xfrm>
            <a:off x="1058179" y="407963"/>
            <a:ext cx="507102" cy="6147582"/>
          </a:xfrm>
          <a:prstGeom prst="rect">
            <a:avLst/>
          </a:prstGeom>
          <a:solidFill>
            <a:srgbClr val="F4F4F4"/>
          </a:solidFill>
          <a:ln>
            <a:noFill/>
          </a:ln>
          <a:effectLst>
            <a:outerShdw blurRad="139700" dist="889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12A8588-5ADA-4E19-8F0A-032EEE6E8825}"/>
              </a:ext>
            </a:extLst>
          </p:cNvPr>
          <p:cNvSpPr/>
          <p:nvPr/>
        </p:nvSpPr>
        <p:spPr>
          <a:xfrm>
            <a:off x="618979" y="119575"/>
            <a:ext cx="954702" cy="673842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590F781-0837-4676-9418-4B6E4419095F}"/>
              </a:ext>
            </a:extLst>
          </p:cNvPr>
          <p:cNvSpPr txBox="1"/>
          <p:nvPr/>
        </p:nvSpPr>
        <p:spPr>
          <a:xfrm>
            <a:off x="1669276" y="1216529"/>
            <a:ext cx="50710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Impact" panose="020B0806030902050204" pitchFamily="34" charset="0"/>
                <a:ea typeface="+mn-ea"/>
                <a:cs typeface="+mn-cs"/>
              </a:rPr>
              <a:t>01</a:t>
            </a:r>
          </a:p>
        </p:txBody>
      </p:sp>
      <p:sp>
        <p:nvSpPr>
          <p:cNvPr id="50" name="TextBox 49">
            <a:extLst>
              <a:ext uri="{FF2B5EF4-FFF2-40B4-BE49-F238E27FC236}">
                <a16:creationId xmlns:a16="http://schemas.microsoft.com/office/drawing/2014/main" id="{07170E67-F818-4827-A81F-B1F04BB759D5}"/>
              </a:ext>
            </a:extLst>
          </p:cNvPr>
          <p:cNvSpPr txBox="1"/>
          <p:nvPr/>
        </p:nvSpPr>
        <p:spPr>
          <a:xfrm>
            <a:off x="1673573" y="724707"/>
            <a:ext cx="50710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Impact" panose="020B0806030902050204" pitchFamily="34" charset="0"/>
                <a:ea typeface="+mn-ea"/>
                <a:cs typeface="+mn-cs"/>
              </a:rPr>
              <a:t>02</a:t>
            </a:r>
          </a:p>
        </p:txBody>
      </p:sp>
      <p:sp>
        <p:nvSpPr>
          <p:cNvPr id="51" name="TextBox 50">
            <a:extLst>
              <a:ext uri="{FF2B5EF4-FFF2-40B4-BE49-F238E27FC236}">
                <a16:creationId xmlns:a16="http://schemas.microsoft.com/office/drawing/2014/main" id="{CF1709BE-1509-4AF7-9DD4-9EB691907304}"/>
              </a:ext>
            </a:extLst>
          </p:cNvPr>
          <p:cNvSpPr txBox="1"/>
          <p:nvPr/>
        </p:nvSpPr>
        <p:spPr>
          <a:xfrm>
            <a:off x="1661376" y="4084883"/>
            <a:ext cx="50710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Impact" panose="020B0806030902050204" pitchFamily="34" charset="0"/>
                <a:ea typeface="+mn-ea"/>
                <a:cs typeface="+mn-cs"/>
              </a:rPr>
              <a:t>03</a:t>
            </a:r>
          </a:p>
        </p:txBody>
      </p:sp>
      <p:grpSp>
        <p:nvGrpSpPr>
          <p:cNvPr id="78" name="Group 77">
            <a:extLst>
              <a:ext uri="{FF2B5EF4-FFF2-40B4-BE49-F238E27FC236}">
                <a16:creationId xmlns:a16="http://schemas.microsoft.com/office/drawing/2014/main" id="{8B6BFC09-0141-4793-AD58-F0DC472F391D}"/>
              </a:ext>
            </a:extLst>
          </p:cNvPr>
          <p:cNvGrpSpPr/>
          <p:nvPr/>
        </p:nvGrpSpPr>
        <p:grpSpPr>
          <a:xfrm>
            <a:off x="7234649" y="476888"/>
            <a:ext cx="990670" cy="400110"/>
            <a:chOff x="6781323" y="446299"/>
            <a:chExt cx="1145117" cy="400110"/>
          </a:xfrm>
        </p:grpSpPr>
        <p:sp>
          <p:nvSpPr>
            <p:cNvPr id="54" name="Isosceles Triangle 53">
              <a:extLst>
                <a:ext uri="{FF2B5EF4-FFF2-40B4-BE49-F238E27FC236}">
                  <a16:creationId xmlns:a16="http://schemas.microsoft.com/office/drawing/2014/main" id="{E27C0E73-05C1-4AFF-9EF6-86FB008D9784}"/>
                </a:ext>
              </a:extLst>
            </p:cNvPr>
            <p:cNvSpPr/>
            <p:nvPr/>
          </p:nvSpPr>
          <p:spPr>
            <a:xfrm rot="16200000">
              <a:off x="6760518" y="495514"/>
              <a:ext cx="301671" cy="260061"/>
            </a:xfrm>
            <a:prstGeom prst="triangle">
              <a:avLst/>
            </a:prstGeom>
            <a:solidFill>
              <a:srgbClr val="DB9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9B5399B4-415D-4ECA-B5DA-F5F7B3441AF8}"/>
                </a:ext>
              </a:extLst>
            </p:cNvPr>
            <p:cNvSpPr txBox="1"/>
            <p:nvPr/>
          </p:nvSpPr>
          <p:spPr>
            <a:xfrm>
              <a:off x="7079865" y="446299"/>
              <a:ext cx="8465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E7E6E6">
                      <a:lumMod val="25000"/>
                    </a:srgbClr>
                  </a:solidFill>
                  <a:latin typeface="Century Gothic" panose="020B0502020202020204" pitchFamily="34" charset="0"/>
                </a:rPr>
                <a:t>85</a:t>
              </a:r>
              <a:r>
                <a:rPr kumimoji="0" lang="en-US" sz="2000" b="1" i="0" u="none" strike="noStrike" kern="1200" cap="none" spc="0" normalizeH="0" baseline="0" noProof="0" dirty="0">
                  <a:ln>
                    <a:noFill/>
                  </a:ln>
                  <a:solidFill>
                    <a:srgbClr val="E7E6E6">
                      <a:lumMod val="25000"/>
                    </a:srgbClr>
                  </a:solidFill>
                  <a:effectLst/>
                  <a:uLnTx/>
                  <a:uFillTx/>
                  <a:latin typeface="Century Gothic" panose="020B0502020202020204" pitchFamily="34" charset="0"/>
                  <a:ea typeface="+mn-ea"/>
                  <a:cs typeface="+mn-cs"/>
                </a:rPr>
                <a:t>%</a:t>
              </a:r>
            </a:p>
          </p:txBody>
        </p:sp>
      </p:grpSp>
      <p:grpSp>
        <p:nvGrpSpPr>
          <p:cNvPr id="62" name="Group 61">
            <a:extLst>
              <a:ext uri="{FF2B5EF4-FFF2-40B4-BE49-F238E27FC236}">
                <a16:creationId xmlns:a16="http://schemas.microsoft.com/office/drawing/2014/main" id="{0CDBD64D-2E5D-4EAA-A554-66D4CC847768}"/>
              </a:ext>
            </a:extLst>
          </p:cNvPr>
          <p:cNvGrpSpPr/>
          <p:nvPr/>
        </p:nvGrpSpPr>
        <p:grpSpPr>
          <a:xfrm>
            <a:off x="2768597" y="485913"/>
            <a:ext cx="8677242" cy="5776824"/>
            <a:chOff x="4335636" y="692493"/>
            <a:chExt cx="7144200" cy="1863400"/>
          </a:xfrm>
        </p:grpSpPr>
        <p:sp>
          <p:nvSpPr>
            <p:cNvPr id="63" name="TextBox 62">
              <a:extLst>
                <a:ext uri="{FF2B5EF4-FFF2-40B4-BE49-F238E27FC236}">
                  <a16:creationId xmlns:a16="http://schemas.microsoft.com/office/drawing/2014/main" id="{BC136A21-C2CA-40D6-9D4B-05519F8881AD}"/>
                </a:ext>
              </a:extLst>
            </p:cNvPr>
            <p:cNvSpPr txBox="1"/>
            <p:nvPr/>
          </p:nvSpPr>
          <p:spPr>
            <a:xfrm>
              <a:off x="8784852" y="692493"/>
              <a:ext cx="2694984" cy="1290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kern="1200" dirty="0">
                  <a:latin typeface="+mj-lt"/>
                  <a:ea typeface="+mj-ea"/>
                  <a:cs typeface="+mj-cs"/>
                </a:rPr>
                <a:t>    Shopping Cart Service</a:t>
              </a:r>
              <a:endParaRPr kumimoji="0" lang="en-US" sz="900" b="1" i="0" u="none" strike="noStrike" kern="1200" cap="none" spc="0" normalizeH="0" baseline="0" noProof="0" dirty="0">
                <a:ln>
                  <a:noFill/>
                </a:ln>
                <a:solidFill>
                  <a:srgbClr val="E7E6E6">
                    <a:lumMod val="50000"/>
                  </a:srgbClr>
                </a:solidFill>
                <a:effectLst/>
                <a:uLnTx/>
                <a:uFillTx/>
                <a:latin typeface="Century Gothic" panose="020B0502020202020204" pitchFamily="34" charset="0"/>
                <a:ea typeface="+mn-ea"/>
                <a:cs typeface="+mn-cs"/>
              </a:endParaRPr>
            </a:p>
          </p:txBody>
        </p:sp>
        <p:sp>
          <p:nvSpPr>
            <p:cNvPr id="64" name="TextBox 63">
              <a:extLst>
                <a:ext uri="{FF2B5EF4-FFF2-40B4-BE49-F238E27FC236}">
                  <a16:creationId xmlns:a16="http://schemas.microsoft.com/office/drawing/2014/main" id="{65642DA4-22E8-427A-90E4-1C6FA76B546E}"/>
                </a:ext>
              </a:extLst>
            </p:cNvPr>
            <p:cNvSpPr txBox="1"/>
            <p:nvPr/>
          </p:nvSpPr>
          <p:spPr>
            <a:xfrm>
              <a:off x="4335636" y="987302"/>
              <a:ext cx="6190098" cy="1568591"/>
            </a:xfrm>
            <a:prstGeom prst="rect">
              <a:avLst/>
            </a:prstGeom>
            <a:noFill/>
          </p:spPr>
          <p:txBody>
            <a:bodyPr wrap="square" rtlCol="0">
              <a:spAutoFit/>
            </a:bodyPr>
            <a:lstStyle/>
            <a:p>
              <a:pPr marL="285750"/>
              <a:endParaRPr lang="en-US" sz="2000" dirty="0"/>
            </a:p>
            <a:p>
              <a:pPr marL="285750"/>
              <a:r>
                <a:rPr lang="en-US" sz="2000" dirty="0"/>
                <a:t>Tasks completed:</a:t>
              </a:r>
            </a:p>
            <a:p>
              <a:pPr marL="285750"/>
              <a:endParaRPr lang="en-US" sz="2000" dirty="0"/>
            </a:p>
            <a:p>
              <a:pPr marL="1485900" lvl="2" indent="-285750">
                <a:buFont typeface="Wingdings" panose="05000000000000000000" pitchFamily="2" charset="2"/>
                <a:buChar char="v"/>
              </a:pPr>
              <a:r>
                <a:rPr lang="en-US" sz="1600" dirty="0"/>
                <a:t>Product import and Export</a:t>
              </a:r>
            </a:p>
            <a:p>
              <a:pPr marL="1485900" lvl="2" indent="-285750">
                <a:buFont typeface="Wingdings" panose="05000000000000000000" pitchFamily="2" charset="2"/>
                <a:buChar char="v"/>
              </a:pPr>
              <a:r>
                <a:rPr lang="en-US" sz="1600" dirty="0"/>
                <a:t>Product Update, Reviews</a:t>
              </a:r>
            </a:p>
            <a:p>
              <a:pPr marL="1485900" lvl="2" indent="-285750">
                <a:buFont typeface="Wingdings" panose="05000000000000000000" pitchFamily="2" charset="2"/>
                <a:buChar char="v"/>
              </a:pPr>
              <a:r>
                <a:rPr lang="en-US" sz="1600" dirty="0"/>
                <a:t>Apply Discount or Coupons</a:t>
              </a:r>
            </a:p>
            <a:p>
              <a:pPr marL="1485900" lvl="2" indent="-285750">
                <a:buFont typeface="Wingdings" panose="05000000000000000000" pitchFamily="2" charset="2"/>
                <a:buChar char="v"/>
              </a:pPr>
              <a:r>
                <a:rPr lang="en-US" sz="1600" dirty="0"/>
                <a:t>Single Page, Fast Check out</a:t>
              </a:r>
            </a:p>
            <a:p>
              <a:pPr marL="1485900" lvl="2" indent="-285750">
                <a:buFont typeface="Wingdings" panose="05000000000000000000" pitchFamily="2" charset="2"/>
                <a:buChar char="v"/>
              </a:pPr>
              <a:r>
                <a:rPr lang="en-US" sz="1600" dirty="0"/>
                <a:t>Product import and Export</a:t>
              </a:r>
            </a:p>
            <a:p>
              <a:pPr marL="1485900" lvl="2" indent="-285750">
                <a:buFont typeface="Wingdings" panose="05000000000000000000" pitchFamily="2" charset="2"/>
                <a:buChar char="v"/>
              </a:pPr>
              <a:r>
                <a:rPr lang="en-US" sz="1600" dirty="0"/>
                <a:t>Product Update</a:t>
              </a:r>
            </a:p>
            <a:p>
              <a:pPr marL="1485900" lvl="2" indent="-285750">
                <a:buFont typeface="Wingdings" panose="05000000000000000000" pitchFamily="2" charset="2"/>
                <a:buChar char="v"/>
              </a:pPr>
              <a:r>
                <a:rPr lang="en-US" sz="1600" dirty="0"/>
                <a:t>Single Page, Fast Checkout</a:t>
              </a:r>
            </a:p>
            <a:p>
              <a:pPr marL="1485900" lvl="2" indent="-285750">
                <a:buFont typeface="Wingdings" panose="05000000000000000000" pitchFamily="2" charset="2"/>
                <a:buChar char="v"/>
              </a:pPr>
              <a:endParaRPr lang="en-US" sz="1400" dirty="0"/>
            </a:p>
            <a:p>
              <a:pPr marL="285750"/>
              <a:r>
                <a:rPr lang="en-US" dirty="0"/>
                <a:t>Next steps to be completed in this module:</a:t>
              </a:r>
            </a:p>
            <a:p>
              <a:pPr marL="285750"/>
              <a:endParaRPr lang="en-US" dirty="0"/>
            </a:p>
            <a:p>
              <a:pPr marL="1657350" lvl="3" indent="-285750">
                <a:buFont typeface="Wingdings" panose="05000000000000000000" pitchFamily="2" charset="2"/>
                <a:buChar char="v"/>
              </a:pPr>
              <a:r>
                <a:rPr lang="en-US" sz="1600" dirty="0"/>
                <a:t>Kafka Streaming, creating topic for pub-sub</a:t>
              </a:r>
            </a:p>
            <a:p>
              <a:pPr marL="1657350" lvl="3" indent="-285750">
                <a:buFont typeface="Wingdings" panose="05000000000000000000" pitchFamily="2" charset="2"/>
                <a:buChar char="v"/>
              </a:pPr>
              <a:r>
                <a:rPr lang="en-US" sz="1600" dirty="0"/>
                <a:t>Integration with Order &amp; Payment Services</a:t>
              </a:r>
            </a:p>
            <a:p>
              <a:pPr marL="571500" indent="-285750">
                <a:buFont typeface="Wingdings" panose="05000000000000000000" pitchFamily="2" charset="2"/>
                <a:buChar char="v"/>
              </a:pPr>
              <a:endParaRPr lang="en-US" sz="1400" dirty="0"/>
            </a:p>
            <a:p>
              <a:pPr marL="285750"/>
              <a:br>
                <a:rPr lang="en-US" sz="1400" dirty="0"/>
              </a:br>
              <a:endParaRPr lang="en-US" sz="1400" dirty="0"/>
            </a:p>
            <a:p>
              <a:pPr marL="285750"/>
              <a:endParaRPr lang="en-US" sz="1400" dirty="0"/>
            </a:p>
          </p:txBody>
        </p:sp>
        <p:cxnSp>
          <p:nvCxnSpPr>
            <p:cNvPr id="65" name="Straight Connector 64">
              <a:extLst>
                <a:ext uri="{FF2B5EF4-FFF2-40B4-BE49-F238E27FC236}">
                  <a16:creationId xmlns:a16="http://schemas.microsoft.com/office/drawing/2014/main" id="{6BE5F6CA-B241-4CDB-A6ED-880EBDF0F26F}"/>
                </a:ext>
              </a:extLst>
            </p:cNvPr>
            <p:cNvCxnSpPr/>
            <p:nvPr/>
          </p:nvCxnSpPr>
          <p:spPr>
            <a:xfrm>
              <a:off x="7710911" y="1481893"/>
              <a:ext cx="3756074"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7EC9F67D-7EF0-6DB1-51AC-678319D8E3DF}"/>
              </a:ext>
            </a:extLst>
          </p:cNvPr>
          <p:cNvSpPr txBox="1"/>
          <p:nvPr/>
        </p:nvSpPr>
        <p:spPr>
          <a:xfrm>
            <a:off x="1817726" y="2789038"/>
            <a:ext cx="50710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Impact" panose="020B0806030902050204" pitchFamily="34" charset="0"/>
                <a:ea typeface="+mn-ea"/>
                <a:cs typeface="+mn-cs"/>
              </a:rPr>
              <a:t>02</a:t>
            </a:r>
          </a:p>
        </p:txBody>
      </p:sp>
      <p:sp>
        <p:nvSpPr>
          <p:cNvPr id="11" name="Rounded Rectangle 6">
            <a:extLst>
              <a:ext uri="{FF2B5EF4-FFF2-40B4-BE49-F238E27FC236}">
                <a16:creationId xmlns:a16="http://schemas.microsoft.com/office/drawing/2014/main" id="{E2E26FFA-9D97-ADD5-F226-52D9B70E2A4B}"/>
              </a:ext>
            </a:extLst>
          </p:cNvPr>
          <p:cNvSpPr/>
          <p:nvPr/>
        </p:nvSpPr>
        <p:spPr>
          <a:xfrm>
            <a:off x="2012881" y="6138153"/>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By: Tsinat</a:t>
            </a:r>
          </a:p>
        </p:txBody>
      </p:sp>
    </p:spTree>
    <p:extLst>
      <p:ext uri="{BB962C8B-B14F-4D97-AF65-F5344CB8AC3E}">
        <p14:creationId xmlns:p14="http://schemas.microsoft.com/office/powerpoint/2010/main" val="130596685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ppt_x</p:attrName>
                                            </p:attrNameLst>
                                          </p:cBhvr>
                                          <p:tavLst>
                                            <p:tav tm="0">
                                              <p:val>
                                                <p:strVal val="#ppt_x-#ppt_w/2"/>
                                              </p:val>
                                            </p:tav>
                                            <p:tav tm="100000">
                                              <p:val>
                                                <p:strVal val="#ppt_x"/>
                                              </p:val>
                                            </p:tav>
                                          </p:tavLst>
                                        </p:anim>
                                        <p:anim calcmode="lin" valueType="num">
                                          <p:cBhvr>
                                            <p:cTn id="15" dur="500" fill="hold"/>
                                            <p:tgtEl>
                                              <p:spTgt spid="9"/>
                                            </p:tgtEl>
                                            <p:attrNameLst>
                                              <p:attrName>ppt_y</p:attrName>
                                            </p:attrNameLst>
                                          </p:cBhvr>
                                          <p:tavLst>
                                            <p:tav tm="0">
                                              <p:val>
                                                <p:strVal val="#ppt_y"/>
                                              </p:val>
                                            </p:tav>
                                            <p:tav tm="100000">
                                              <p:val>
                                                <p:strVal val="#ppt_y"/>
                                              </p:val>
                                            </p:tav>
                                          </p:tavLst>
                                        </p:anim>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8" fill="hold" grpId="0" nodeType="after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p:cTn id="21" dur="500" fill="hold"/>
                                            <p:tgtEl>
                                              <p:spTgt spid="50"/>
                                            </p:tgtEl>
                                            <p:attrNameLst>
                                              <p:attrName>ppt_x</p:attrName>
                                            </p:attrNameLst>
                                          </p:cBhvr>
                                          <p:tavLst>
                                            <p:tav tm="0">
                                              <p:val>
                                                <p:strVal val="#ppt_x-#ppt_w/2"/>
                                              </p:val>
                                            </p:tav>
                                            <p:tav tm="100000">
                                              <p:val>
                                                <p:strVal val="#ppt_x"/>
                                              </p:val>
                                            </p:tav>
                                          </p:tavLst>
                                        </p:anim>
                                        <p:anim calcmode="lin" valueType="num">
                                          <p:cBhvr>
                                            <p:cTn id="22" dur="500" fill="hold"/>
                                            <p:tgtEl>
                                              <p:spTgt spid="50"/>
                                            </p:tgtEl>
                                            <p:attrNameLst>
                                              <p:attrName>ppt_y</p:attrName>
                                            </p:attrNameLst>
                                          </p:cBhvr>
                                          <p:tavLst>
                                            <p:tav tm="0">
                                              <p:val>
                                                <p:strVal val="#ppt_y"/>
                                              </p:val>
                                            </p:tav>
                                            <p:tav tm="100000">
                                              <p:val>
                                                <p:strVal val="#ppt_y"/>
                                              </p:val>
                                            </p:tav>
                                          </p:tavLst>
                                        </p:anim>
                                        <p:anim calcmode="lin" valueType="num">
                                          <p:cBhvr>
                                            <p:cTn id="23" dur="500" fill="hold"/>
                                            <p:tgtEl>
                                              <p:spTgt spid="50"/>
                                            </p:tgtEl>
                                            <p:attrNameLst>
                                              <p:attrName>ppt_w</p:attrName>
                                            </p:attrNameLst>
                                          </p:cBhvr>
                                          <p:tavLst>
                                            <p:tav tm="0">
                                              <p:val>
                                                <p:fltVal val="0"/>
                                              </p:val>
                                            </p:tav>
                                            <p:tav tm="100000">
                                              <p:val>
                                                <p:strVal val="#ppt_w"/>
                                              </p:val>
                                            </p:tav>
                                          </p:tavLst>
                                        </p:anim>
                                        <p:anim calcmode="lin" valueType="num">
                                          <p:cBhvr>
                                            <p:cTn id="24" dur="500" fill="hold"/>
                                            <p:tgtEl>
                                              <p:spTgt spid="50"/>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7" presetClass="entr" presetSubtype="2" fill="hold" nodeType="afterEffect">
                                      <p:stCondLst>
                                        <p:cond delay="0"/>
                                      </p:stCondLst>
                                      <p:childTnLst>
                                        <p:set>
                                          <p:cBhvr>
                                            <p:cTn id="27" dur="1" fill="hold">
                                              <p:stCondLst>
                                                <p:cond delay="0"/>
                                              </p:stCondLst>
                                            </p:cTn>
                                            <p:tgtEl>
                                              <p:spTgt spid="78"/>
                                            </p:tgtEl>
                                            <p:attrNameLst>
                                              <p:attrName>style.visibility</p:attrName>
                                            </p:attrNameLst>
                                          </p:cBhvr>
                                          <p:to>
                                            <p:strVal val="visible"/>
                                          </p:to>
                                        </p:set>
                                        <p:anim calcmode="lin" valueType="num">
                                          <p:cBhvr>
                                            <p:cTn id="28" dur="500" fill="hold"/>
                                            <p:tgtEl>
                                              <p:spTgt spid="78"/>
                                            </p:tgtEl>
                                            <p:attrNameLst>
                                              <p:attrName>ppt_x</p:attrName>
                                            </p:attrNameLst>
                                          </p:cBhvr>
                                          <p:tavLst>
                                            <p:tav tm="0">
                                              <p:val>
                                                <p:strVal val="#ppt_x+#ppt_w/2"/>
                                              </p:val>
                                            </p:tav>
                                            <p:tav tm="100000">
                                              <p:val>
                                                <p:strVal val="#ppt_x"/>
                                              </p:val>
                                            </p:tav>
                                          </p:tavLst>
                                        </p:anim>
                                        <p:anim calcmode="lin" valueType="num">
                                          <p:cBhvr>
                                            <p:cTn id="29" dur="500" fill="hold"/>
                                            <p:tgtEl>
                                              <p:spTgt spid="78"/>
                                            </p:tgtEl>
                                            <p:attrNameLst>
                                              <p:attrName>ppt_y</p:attrName>
                                            </p:attrNameLst>
                                          </p:cBhvr>
                                          <p:tavLst>
                                            <p:tav tm="0">
                                              <p:val>
                                                <p:strVal val="#ppt_y"/>
                                              </p:val>
                                            </p:tav>
                                            <p:tav tm="100000">
                                              <p:val>
                                                <p:strVal val="#ppt_y"/>
                                              </p:val>
                                            </p:tav>
                                          </p:tavLst>
                                        </p:anim>
                                        <p:anim calcmode="lin" valueType="num">
                                          <p:cBhvr>
                                            <p:cTn id="30" dur="500" fill="hold"/>
                                            <p:tgtEl>
                                              <p:spTgt spid="78"/>
                                            </p:tgtEl>
                                            <p:attrNameLst>
                                              <p:attrName>ppt_w</p:attrName>
                                            </p:attrNameLst>
                                          </p:cBhvr>
                                          <p:tavLst>
                                            <p:tav tm="0">
                                              <p:val>
                                                <p:fltVal val="0"/>
                                              </p:val>
                                            </p:tav>
                                            <p:tav tm="100000">
                                              <p:val>
                                                <p:strVal val="#ppt_w"/>
                                              </p:val>
                                            </p:tav>
                                          </p:tavLst>
                                        </p:anim>
                                        <p:anim calcmode="lin" valueType="num">
                                          <p:cBhvr>
                                            <p:cTn id="31" dur="500" fill="hold"/>
                                            <p:tgtEl>
                                              <p:spTgt spid="78"/>
                                            </p:tgtEl>
                                            <p:attrNameLst>
                                              <p:attrName>ppt_h</p:attrName>
                                            </p:attrNameLst>
                                          </p:cBhvr>
                                          <p:tavLst>
                                            <p:tav tm="0">
                                              <p:val>
                                                <p:strVal val="#ppt_h"/>
                                              </p:val>
                                            </p:tav>
                                            <p:tav tm="100000">
                                              <p:val>
                                                <p:strVal val="#ppt_h"/>
                                              </p:val>
                                            </p:tav>
                                          </p:tavLst>
                                        </p:anim>
                                      </p:childTnLst>
                                    </p:cTn>
                                  </p:par>
                                </p:childTnLst>
                              </p:cTn>
                            </p:par>
                            <p:par>
                              <p:cTn id="32" fill="hold">
                                <p:stCondLst>
                                  <p:cond delay="2000"/>
                                </p:stCondLst>
                                <p:childTnLst>
                                  <p:par>
                                    <p:cTn id="33" presetID="17" presetClass="entr" presetSubtype="8" fill="hold" grpId="0" nodeType="after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p:cTn id="35" dur="500" fill="hold"/>
                                            <p:tgtEl>
                                              <p:spTgt spid="51"/>
                                            </p:tgtEl>
                                            <p:attrNameLst>
                                              <p:attrName>ppt_x</p:attrName>
                                            </p:attrNameLst>
                                          </p:cBhvr>
                                          <p:tavLst>
                                            <p:tav tm="0">
                                              <p:val>
                                                <p:strVal val="#ppt_x-#ppt_w/2"/>
                                              </p:val>
                                            </p:tav>
                                            <p:tav tm="100000">
                                              <p:val>
                                                <p:strVal val="#ppt_x"/>
                                              </p:val>
                                            </p:tav>
                                          </p:tavLst>
                                        </p:anim>
                                        <p:anim calcmode="lin" valueType="num">
                                          <p:cBhvr>
                                            <p:cTn id="36" dur="500" fill="hold"/>
                                            <p:tgtEl>
                                              <p:spTgt spid="51"/>
                                            </p:tgtEl>
                                            <p:attrNameLst>
                                              <p:attrName>ppt_y</p:attrName>
                                            </p:attrNameLst>
                                          </p:cBhvr>
                                          <p:tavLst>
                                            <p:tav tm="0">
                                              <p:val>
                                                <p:strVal val="#ppt_y"/>
                                              </p:val>
                                            </p:tav>
                                            <p:tav tm="100000">
                                              <p:val>
                                                <p:strVal val="#ppt_y"/>
                                              </p:val>
                                            </p:tav>
                                          </p:tavLst>
                                        </p:anim>
                                        <p:anim calcmode="lin" valueType="num">
                                          <p:cBhvr>
                                            <p:cTn id="37" dur="500" fill="hold"/>
                                            <p:tgtEl>
                                              <p:spTgt spid="51"/>
                                            </p:tgtEl>
                                            <p:attrNameLst>
                                              <p:attrName>ppt_w</p:attrName>
                                            </p:attrNameLst>
                                          </p:cBhvr>
                                          <p:tavLst>
                                            <p:tav tm="0">
                                              <p:val>
                                                <p:fltVal val="0"/>
                                              </p:val>
                                            </p:tav>
                                            <p:tav tm="100000">
                                              <p:val>
                                                <p:strVal val="#ppt_w"/>
                                              </p:val>
                                            </p:tav>
                                          </p:tavLst>
                                        </p:anim>
                                        <p:anim calcmode="lin" valueType="num">
                                          <p:cBhvr>
                                            <p:cTn id="38" dur="500" fill="hold"/>
                                            <p:tgtEl>
                                              <p:spTgt spid="51"/>
                                            </p:tgtEl>
                                            <p:attrNameLst>
                                              <p:attrName>ppt_h</p:attrName>
                                            </p:attrNameLst>
                                          </p:cBhvr>
                                          <p:tavLst>
                                            <p:tav tm="0">
                                              <p:val>
                                                <p:strVal val="#ppt_h"/>
                                              </p:val>
                                            </p:tav>
                                            <p:tav tm="100000">
                                              <p:val>
                                                <p:strVal val="#ppt_h"/>
                                              </p:val>
                                            </p:tav>
                                          </p:tavLst>
                                        </p:anim>
                                      </p:childTnLst>
                                    </p:cTn>
                                  </p:par>
                                </p:childTnLst>
                              </p:cTn>
                            </p:par>
                            <p:par>
                              <p:cTn id="39" fill="hold">
                                <p:stCondLst>
                                  <p:cond delay="2500"/>
                                </p:stCondLst>
                                <p:childTnLst>
                                  <p:par>
                                    <p:cTn id="40" presetID="17" presetClass="entr" presetSubtype="8"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ppt_x</p:attrName>
                                            </p:attrNameLst>
                                          </p:cBhvr>
                                          <p:tavLst>
                                            <p:tav tm="0">
                                              <p:val>
                                                <p:strVal val="#ppt_x-#ppt_w/2"/>
                                              </p:val>
                                            </p:tav>
                                            <p:tav tm="100000">
                                              <p:val>
                                                <p:strVal val="#ppt_x"/>
                                              </p:val>
                                            </p:tav>
                                          </p:tavLst>
                                        </p:anim>
                                        <p:anim calcmode="lin" valueType="num">
                                          <p:cBhvr>
                                            <p:cTn id="43" dur="500" fill="hold"/>
                                            <p:tgtEl>
                                              <p:spTgt spid="10"/>
                                            </p:tgtEl>
                                            <p:attrNameLst>
                                              <p:attrName>ppt_y</p:attrName>
                                            </p:attrNameLst>
                                          </p:cBhvr>
                                          <p:tavLst>
                                            <p:tav tm="0">
                                              <p:val>
                                                <p:strVal val="#ppt_y"/>
                                              </p:val>
                                            </p:tav>
                                            <p:tav tm="100000">
                                              <p:val>
                                                <p:strVal val="#ppt_y"/>
                                              </p:val>
                                            </p:tav>
                                          </p:tavLst>
                                        </p:anim>
                                        <p:anim calcmode="lin" valueType="num">
                                          <p:cBhvr>
                                            <p:cTn id="44" dur="500" fill="hold"/>
                                            <p:tgtEl>
                                              <p:spTgt spid="10"/>
                                            </p:tgtEl>
                                            <p:attrNameLst>
                                              <p:attrName>ppt_w</p:attrName>
                                            </p:attrNameLst>
                                          </p:cBhvr>
                                          <p:tavLst>
                                            <p:tav tm="0">
                                              <p:val>
                                                <p:fltVal val="0"/>
                                              </p:val>
                                            </p:tav>
                                            <p:tav tm="100000">
                                              <p:val>
                                                <p:strVal val="#ppt_w"/>
                                              </p:val>
                                            </p:tav>
                                          </p:tavLst>
                                        </p:anim>
                                        <p:anim calcmode="lin" valueType="num">
                                          <p:cBhvr>
                                            <p:cTn id="45" dur="500" fill="hold"/>
                                            <p:tgtEl>
                                              <p:spTgt spid="10"/>
                                            </p:tgtEl>
                                            <p:attrNameLst>
                                              <p:attrName>ppt_h</p:attrName>
                                            </p:attrNameLst>
                                          </p:cBhvr>
                                          <p:tavLst>
                                            <p:tav tm="0">
                                              <p:val>
                                                <p:strVal val="#ppt_h"/>
                                              </p:val>
                                            </p:tav>
                                            <p:tav tm="100000">
                                              <p:val>
                                                <p:strVal val="#ppt_h"/>
                                              </p:val>
                                            </p:tav>
                                          </p:tavLst>
                                        </p:anim>
                                      </p:childTnLst>
                                    </p:cTn>
                                  </p:par>
                                </p:childTnLst>
                              </p:cTn>
                            </p:par>
                            <p:par>
                              <p:cTn id="46" fill="hold">
                                <p:stCondLst>
                                  <p:cond delay="3000"/>
                                </p:stCondLst>
                                <p:childTnLst>
                                  <p:par>
                                    <p:cTn id="47" presetID="2" presetClass="entr" presetSubtype="4" fill="hold" grpId="0" nodeType="afterEffect" p14:presetBounceEnd="60000">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14:bounceEnd="60000">
                                          <p:cBhvr additive="base">
                                            <p:cTn id="49" dur="75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50" dur="750" fill="hold"/>
                                            <p:tgtEl>
                                              <p:spTgt spid="11"/>
                                            </p:tgtEl>
                                            <p:attrNameLst>
                                              <p:attrName>ppt_y</p:attrName>
                                            </p:attrNameLst>
                                          </p:cBhvr>
                                          <p:tavLst>
                                            <p:tav tm="0">
                                              <p:val>
                                                <p:strVal val="1+#ppt_h/2"/>
                                              </p:val>
                                            </p:tav>
                                            <p:tav tm="100000">
                                              <p:val>
                                                <p:strVal val="#ppt_y"/>
                                              </p:val>
                                            </p:tav>
                                          </p:tavLst>
                                        </p:anim>
                                      </p:childTnLst>
                                    </p:cTn>
                                  </p:par>
                                  <p:par>
                                    <p:cTn id="51" presetID="17" presetClass="entr" presetSubtype="8"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anim calcmode="lin" valueType="num">
                                          <p:cBhvr>
                                            <p:cTn id="53" dur="500" fill="hold"/>
                                            <p:tgtEl>
                                              <p:spTgt spid="62"/>
                                            </p:tgtEl>
                                            <p:attrNameLst>
                                              <p:attrName>ppt_x</p:attrName>
                                            </p:attrNameLst>
                                          </p:cBhvr>
                                          <p:tavLst>
                                            <p:tav tm="0">
                                              <p:val>
                                                <p:strVal val="#ppt_x-#ppt_w/2"/>
                                              </p:val>
                                            </p:tav>
                                            <p:tav tm="100000">
                                              <p:val>
                                                <p:strVal val="#ppt_x"/>
                                              </p:val>
                                            </p:tav>
                                          </p:tavLst>
                                        </p:anim>
                                        <p:anim calcmode="lin" valueType="num">
                                          <p:cBhvr>
                                            <p:cTn id="54" dur="500" fill="hold"/>
                                            <p:tgtEl>
                                              <p:spTgt spid="62"/>
                                            </p:tgtEl>
                                            <p:attrNameLst>
                                              <p:attrName>ppt_y</p:attrName>
                                            </p:attrNameLst>
                                          </p:cBhvr>
                                          <p:tavLst>
                                            <p:tav tm="0">
                                              <p:val>
                                                <p:strVal val="#ppt_y"/>
                                              </p:val>
                                            </p:tav>
                                            <p:tav tm="100000">
                                              <p:val>
                                                <p:strVal val="#ppt_y"/>
                                              </p:val>
                                            </p:tav>
                                          </p:tavLst>
                                        </p:anim>
                                        <p:anim calcmode="lin" valueType="num">
                                          <p:cBhvr>
                                            <p:cTn id="55" dur="500" fill="hold"/>
                                            <p:tgtEl>
                                              <p:spTgt spid="62"/>
                                            </p:tgtEl>
                                            <p:attrNameLst>
                                              <p:attrName>ppt_w</p:attrName>
                                            </p:attrNameLst>
                                          </p:cBhvr>
                                          <p:tavLst>
                                            <p:tav tm="0">
                                              <p:val>
                                                <p:fltVal val="0"/>
                                              </p:val>
                                            </p:tav>
                                            <p:tav tm="100000">
                                              <p:val>
                                                <p:strVal val="#ppt_w"/>
                                              </p:val>
                                            </p:tav>
                                          </p:tavLst>
                                        </p:anim>
                                        <p:anim calcmode="lin" valueType="num">
                                          <p:cBhvr>
                                            <p:cTn id="56" dur="500" fill="hold"/>
                                            <p:tgtEl>
                                              <p:spTgt spid="6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0" grpId="0"/>
          <p:bldP spid="51" grpId="0"/>
          <p:bldP spid="10" grpId="0"/>
          <p:bldP spid="11"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ppt_x</p:attrName>
                                            </p:attrNameLst>
                                          </p:cBhvr>
                                          <p:tavLst>
                                            <p:tav tm="0">
                                              <p:val>
                                                <p:strVal val="#ppt_x-#ppt_w/2"/>
                                              </p:val>
                                            </p:tav>
                                            <p:tav tm="100000">
                                              <p:val>
                                                <p:strVal val="#ppt_x"/>
                                              </p:val>
                                            </p:tav>
                                          </p:tavLst>
                                        </p:anim>
                                        <p:anim calcmode="lin" valueType="num">
                                          <p:cBhvr>
                                            <p:cTn id="15" dur="500" fill="hold"/>
                                            <p:tgtEl>
                                              <p:spTgt spid="9"/>
                                            </p:tgtEl>
                                            <p:attrNameLst>
                                              <p:attrName>ppt_y</p:attrName>
                                            </p:attrNameLst>
                                          </p:cBhvr>
                                          <p:tavLst>
                                            <p:tav tm="0">
                                              <p:val>
                                                <p:strVal val="#ppt_y"/>
                                              </p:val>
                                            </p:tav>
                                            <p:tav tm="100000">
                                              <p:val>
                                                <p:strVal val="#ppt_y"/>
                                              </p:val>
                                            </p:tav>
                                          </p:tavLst>
                                        </p:anim>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8" fill="hold" grpId="0" nodeType="after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p:cTn id="21" dur="500" fill="hold"/>
                                            <p:tgtEl>
                                              <p:spTgt spid="50"/>
                                            </p:tgtEl>
                                            <p:attrNameLst>
                                              <p:attrName>ppt_x</p:attrName>
                                            </p:attrNameLst>
                                          </p:cBhvr>
                                          <p:tavLst>
                                            <p:tav tm="0">
                                              <p:val>
                                                <p:strVal val="#ppt_x-#ppt_w/2"/>
                                              </p:val>
                                            </p:tav>
                                            <p:tav tm="100000">
                                              <p:val>
                                                <p:strVal val="#ppt_x"/>
                                              </p:val>
                                            </p:tav>
                                          </p:tavLst>
                                        </p:anim>
                                        <p:anim calcmode="lin" valueType="num">
                                          <p:cBhvr>
                                            <p:cTn id="22" dur="500" fill="hold"/>
                                            <p:tgtEl>
                                              <p:spTgt spid="50"/>
                                            </p:tgtEl>
                                            <p:attrNameLst>
                                              <p:attrName>ppt_y</p:attrName>
                                            </p:attrNameLst>
                                          </p:cBhvr>
                                          <p:tavLst>
                                            <p:tav tm="0">
                                              <p:val>
                                                <p:strVal val="#ppt_y"/>
                                              </p:val>
                                            </p:tav>
                                            <p:tav tm="100000">
                                              <p:val>
                                                <p:strVal val="#ppt_y"/>
                                              </p:val>
                                            </p:tav>
                                          </p:tavLst>
                                        </p:anim>
                                        <p:anim calcmode="lin" valueType="num">
                                          <p:cBhvr>
                                            <p:cTn id="23" dur="500" fill="hold"/>
                                            <p:tgtEl>
                                              <p:spTgt spid="50"/>
                                            </p:tgtEl>
                                            <p:attrNameLst>
                                              <p:attrName>ppt_w</p:attrName>
                                            </p:attrNameLst>
                                          </p:cBhvr>
                                          <p:tavLst>
                                            <p:tav tm="0">
                                              <p:val>
                                                <p:fltVal val="0"/>
                                              </p:val>
                                            </p:tav>
                                            <p:tav tm="100000">
                                              <p:val>
                                                <p:strVal val="#ppt_w"/>
                                              </p:val>
                                            </p:tav>
                                          </p:tavLst>
                                        </p:anim>
                                        <p:anim calcmode="lin" valueType="num">
                                          <p:cBhvr>
                                            <p:cTn id="24" dur="500" fill="hold"/>
                                            <p:tgtEl>
                                              <p:spTgt spid="50"/>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7" presetClass="entr" presetSubtype="2" fill="hold" nodeType="afterEffect">
                                      <p:stCondLst>
                                        <p:cond delay="0"/>
                                      </p:stCondLst>
                                      <p:childTnLst>
                                        <p:set>
                                          <p:cBhvr>
                                            <p:cTn id="27" dur="1" fill="hold">
                                              <p:stCondLst>
                                                <p:cond delay="0"/>
                                              </p:stCondLst>
                                            </p:cTn>
                                            <p:tgtEl>
                                              <p:spTgt spid="78"/>
                                            </p:tgtEl>
                                            <p:attrNameLst>
                                              <p:attrName>style.visibility</p:attrName>
                                            </p:attrNameLst>
                                          </p:cBhvr>
                                          <p:to>
                                            <p:strVal val="visible"/>
                                          </p:to>
                                        </p:set>
                                        <p:anim calcmode="lin" valueType="num">
                                          <p:cBhvr>
                                            <p:cTn id="28" dur="500" fill="hold"/>
                                            <p:tgtEl>
                                              <p:spTgt spid="78"/>
                                            </p:tgtEl>
                                            <p:attrNameLst>
                                              <p:attrName>ppt_x</p:attrName>
                                            </p:attrNameLst>
                                          </p:cBhvr>
                                          <p:tavLst>
                                            <p:tav tm="0">
                                              <p:val>
                                                <p:strVal val="#ppt_x+#ppt_w/2"/>
                                              </p:val>
                                            </p:tav>
                                            <p:tav tm="100000">
                                              <p:val>
                                                <p:strVal val="#ppt_x"/>
                                              </p:val>
                                            </p:tav>
                                          </p:tavLst>
                                        </p:anim>
                                        <p:anim calcmode="lin" valueType="num">
                                          <p:cBhvr>
                                            <p:cTn id="29" dur="500" fill="hold"/>
                                            <p:tgtEl>
                                              <p:spTgt spid="78"/>
                                            </p:tgtEl>
                                            <p:attrNameLst>
                                              <p:attrName>ppt_y</p:attrName>
                                            </p:attrNameLst>
                                          </p:cBhvr>
                                          <p:tavLst>
                                            <p:tav tm="0">
                                              <p:val>
                                                <p:strVal val="#ppt_y"/>
                                              </p:val>
                                            </p:tav>
                                            <p:tav tm="100000">
                                              <p:val>
                                                <p:strVal val="#ppt_y"/>
                                              </p:val>
                                            </p:tav>
                                          </p:tavLst>
                                        </p:anim>
                                        <p:anim calcmode="lin" valueType="num">
                                          <p:cBhvr>
                                            <p:cTn id="30" dur="500" fill="hold"/>
                                            <p:tgtEl>
                                              <p:spTgt spid="78"/>
                                            </p:tgtEl>
                                            <p:attrNameLst>
                                              <p:attrName>ppt_w</p:attrName>
                                            </p:attrNameLst>
                                          </p:cBhvr>
                                          <p:tavLst>
                                            <p:tav tm="0">
                                              <p:val>
                                                <p:fltVal val="0"/>
                                              </p:val>
                                            </p:tav>
                                            <p:tav tm="100000">
                                              <p:val>
                                                <p:strVal val="#ppt_w"/>
                                              </p:val>
                                            </p:tav>
                                          </p:tavLst>
                                        </p:anim>
                                        <p:anim calcmode="lin" valueType="num">
                                          <p:cBhvr>
                                            <p:cTn id="31" dur="500" fill="hold"/>
                                            <p:tgtEl>
                                              <p:spTgt spid="78"/>
                                            </p:tgtEl>
                                            <p:attrNameLst>
                                              <p:attrName>ppt_h</p:attrName>
                                            </p:attrNameLst>
                                          </p:cBhvr>
                                          <p:tavLst>
                                            <p:tav tm="0">
                                              <p:val>
                                                <p:strVal val="#ppt_h"/>
                                              </p:val>
                                            </p:tav>
                                            <p:tav tm="100000">
                                              <p:val>
                                                <p:strVal val="#ppt_h"/>
                                              </p:val>
                                            </p:tav>
                                          </p:tavLst>
                                        </p:anim>
                                      </p:childTnLst>
                                    </p:cTn>
                                  </p:par>
                                </p:childTnLst>
                              </p:cTn>
                            </p:par>
                            <p:par>
                              <p:cTn id="32" fill="hold">
                                <p:stCondLst>
                                  <p:cond delay="2000"/>
                                </p:stCondLst>
                                <p:childTnLst>
                                  <p:par>
                                    <p:cTn id="33" presetID="17" presetClass="entr" presetSubtype="8" fill="hold" grpId="0" nodeType="after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p:cTn id="35" dur="500" fill="hold"/>
                                            <p:tgtEl>
                                              <p:spTgt spid="51"/>
                                            </p:tgtEl>
                                            <p:attrNameLst>
                                              <p:attrName>ppt_x</p:attrName>
                                            </p:attrNameLst>
                                          </p:cBhvr>
                                          <p:tavLst>
                                            <p:tav tm="0">
                                              <p:val>
                                                <p:strVal val="#ppt_x-#ppt_w/2"/>
                                              </p:val>
                                            </p:tav>
                                            <p:tav tm="100000">
                                              <p:val>
                                                <p:strVal val="#ppt_x"/>
                                              </p:val>
                                            </p:tav>
                                          </p:tavLst>
                                        </p:anim>
                                        <p:anim calcmode="lin" valueType="num">
                                          <p:cBhvr>
                                            <p:cTn id="36" dur="500" fill="hold"/>
                                            <p:tgtEl>
                                              <p:spTgt spid="51"/>
                                            </p:tgtEl>
                                            <p:attrNameLst>
                                              <p:attrName>ppt_y</p:attrName>
                                            </p:attrNameLst>
                                          </p:cBhvr>
                                          <p:tavLst>
                                            <p:tav tm="0">
                                              <p:val>
                                                <p:strVal val="#ppt_y"/>
                                              </p:val>
                                            </p:tav>
                                            <p:tav tm="100000">
                                              <p:val>
                                                <p:strVal val="#ppt_y"/>
                                              </p:val>
                                            </p:tav>
                                          </p:tavLst>
                                        </p:anim>
                                        <p:anim calcmode="lin" valueType="num">
                                          <p:cBhvr>
                                            <p:cTn id="37" dur="500" fill="hold"/>
                                            <p:tgtEl>
                                              <p:spTgt spid="51"/>
                                            </p:tgtEl>
                                            <p:attrNameLst>
                                              <p:attrName>ppt_w</p:attrName>
                                            </p:attrNameLst>
                                          </p:cBhvr>
                                          <p:tavLst>
                                            <p:tav tm="0">
                                              <p:val>
                                                <p:fltVal val="0"/>
                                              </p:val>
                                            </p:tav>
                                            <p:tav tm="100000">
                                              <p:val>
                                                <p:strVal val="#ppt_w"/>
                                              </p:val>
                                            </p:tav>
                                          </p:tavLst>
                                        </p:anim>
                                        <p:anim calcmode="lin" valueType="num">
                                          <p:cBhvr>
                                            <p:cTn id="38" dur="500" fill="hold"/>
                                            <p:tgtEl>
                                              <p:spTgt spid="51"/>
                                            </p:tgtEl>
                                            <p:attrNameLst>
                                              <p:attrName>ppt_h</p:attrName>
                                            </p:attrNameLst>
                                          </p:cBhvr>
                                          <p:tavLst>
                                            <p:tav tm="0">
                                              <p:val>
                                                <p:strVal val="#ppt_h"/>
                                              </p:val>
                                            </p:tav>
                                            <p:tav tm="100000">
                                              <p:val>
                                                <p:strVal val="#ppt_h"/>
                                              </p:val>
                                            </p:tav>
                                          </p:tavLst>
                                        </p:anim>
                                      </p:childTnLst>
                                    </p:cTn>
                                  </p:par>
                                </p:childTnLst>
                              </p:cTn>
                            </p:par>
                            <p:par>
                              <p:cTn id="39" fill="hold">
                                <p:stCondLst>
                                  <p:cond delay="2500"/>
                                </p:stCondLst>
                                <p:childTnLst>
                                  <p:par>
                                    <p:cTn id="40" presetID="17" presetClass="entr" presetSubtype="8"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ppt_x</p:attrName>
                                            </p:attrNameLst>
                                          </p:cBhvr>
                                          <p:tavLst>
                                            <p:tav tm="0">
                                              <p:val>
                                                <p:strVal val="#ppt_x-#ppt_w/2"/>
                                              </p:val>
                                            </p:tav>
                                            <p:tav tm="100000">
                                              <p:val>
                                                <p:strVal val="#ppt_x"/>
                                              </p:val>
                                            </p:tav>
                                          </p:tavLst>
                                        </p:anim>
                                        <p:anim calcmode="lin" valueType="num">
                                          <p:cBhvr>
                                            <p:cTn id="43" dur="500" fill="hold"/>
                                            <p:tgtEl>
                                              <p:spTgt spid="10"/>
                                            </p:tgtEl>
                                            <p:attrNameLst>
                                              <p:attrName>ppt_y</p:attrName>
                                            </p:attrNameLst>
                                          </p:cBhvr>
                                          <p:tavLst>
                                            <p:tav tm="0">
                                              <p:val>
                                                <p:strVal val="#ppt_y"/>
                                              </p:val>
                                            </p:tav>
                                            <p:tav tm="100000">
                                              <p:val>
                                                <p:strVal val="#ppt_y"/>
                                              </p:val>
                                            </p:tav>
                                          </p:tavLst>
                                        </p:anim>
                                        <p:anim calcmode="lin" valueType="num">
                                          <p:cBhvr>
                                            <p:cTn id="44" dur="500" fill="hold"/>
                                            <p:tgtEl>
                                              <p:spTgt spid="10"/>
                                            </p:tgtEl>
                                            <p:attrNameLst>
                                              <p:attrName>ppt_w</p:attrName>
                                            </p:attrNameLst>
                                          </p:cBhvr>
                                          <p:tavLst>
                                            <p:tav tm="0">
                                              <p:val>
                                                <p:fltVal val="0"/>
                                              </p:val>
                                            </p:tav>
                                            <p:tav tm="100000">
                                              <p:val>
                                                <p:strVal val="#ppt_w"/>
                                              </p:val>
                                            </p:tav>
                                          </p:tavLst>
                                        </p:anim>
                                        <p:anim calcmode="lin" valueType="num">
                                          <p:cBhvr>
                                            <p:cTn id="45" dur="500" fill="hold"/>
                                            <p:tgtEl>
                                              <p:spTgt spid="10"/>
                                            </p:tgtEl>
                                            <p:attrNameLst>
                                              <p:attrName>ppt_h</p:attrName>
                                            </p:attrNameLst>
                                          </p:cBhvr>
                                          <p:tavLst>
                                            <p:tav tm="0">
                                              <p:val>
                                                <p:strVal val="#ppt_h"/>
                                              </p:val>
                                            </p:tav>
                                            <p:tav tm="100000">
                                              <p:val>
                                                <p:strVal val="#ppt_h"/>
                                              </p:val>
                                            </p:tav>
                                          </p:tavLst>
                                        </p:anim>
                                      </p:childTnLst>
                                    </p:cTn>
                                  </p:par>
                                </p:childTnLst>
                              </p:cTn>
                            </p:par>
                            <p:par>
                              <p:cTn id="46" fill="hold">
                                <p:stCondLst>
                                  <p:cond delay="3000"/>
                                </p:stCondLst>
                                <p:childTnLst>
                                  <p:par>
                                    <p:cTn id="47" presetID="2" presetClass="entr" presetSubtype="4"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750" fill="hold"/>
                                            <p:tgtEl>
                                              <p:spTgt spid="11"/>
                                            </p:tgtEl>
                                            <p:attrNameLst>
                                              <p:attrName>ppt_x</p:attrName>
                                            </p:attrNameLst>
                                          </p:cBhvr>
                                          <p:tavLst>
                                            <p:tav tm="0">
                                              <p:val>
                                                <p:strVal val="#ppt_x"/>
                                              </p:val>
                                            </p:tav>
                                            <p:tav tm="100000">
                                              <p:val>
                                                <p:strVal val="#ppt_x"/>
                                              </p:val>
                                            </p:tav>
                                          </p:tavLst>
                                        </p:anim>
                                        <p:anim calcmode="lin" valueType="num">
                                          <p:cBhvr additive="base">
                                            <p:cTn id="50" dur="750" fill="hold"/>
                                            <p:tgtEl>
                                              <p:spTgt spid="11"/>
                                            </p:tgtEl>
                                            <p:attrNameLst>
                                              <p:attrName>ppt_y</p:attrName>
                                            </p:attrNameLst>
                                          </p:cBhvr>
                                          <p:tavLst>
                                            <p:tav tm="0">
                                              <p:val>
                                                <p:strVal val="1+#ppt_h/2"/>
                                              </p:val>
                                            </p:tav>
                                            <p:tav tm="100000">
                                              <p:val>
                                                <p:strVal val="#ppt_y"/>
                                              </p:val>
                                            </p:tav>
                                          </p:tavLst>
                                        </p:anim>
                                      </p:childTnLst>
                                    </p:cTn>
                                  </p:par>
                                  <p:par>
                                    <p:cTn id="51" presetID="17" presetClass="entr" presetSubtype="8"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anim calcmode="lin" valueType="num">
                                          <p:cBhvr>
                                            <p:cTn id="53" dur="500" fill="hold"/>
                                            <p:tgtEl>
                                              <p:spTgt spid="62"/>
                                            </p:tgtEl>
                                            <p:attrNameLst>
                                              <p:attrName>ppt_x</p:attrName>
                                            </p:attrNameLst>
                                          </p:cBhvr>
                                          <p:tavLst>
                                            <p:tav tm="0">
                                              <p:val>
                                                <p:strVal val="#ppt_x-#ppt_w/2"/>
                                              </p:val>
                                            </p:tav>
                                            <p:tav tm="100000">
                                              <p:val>
                                                <p:strVal val="#ppt_x"/>
                                              </p:val>
                                            </p:tav>
                                          </p:tavLst>
                                        </p:anim>
                                        <p:anim calcmode="lin" valueType="num">
                                          <p:cBhvr>
                                            <p:cTn id="54" dur="500" fill="hold"/>
                                            <p:tgtEl>
                                              <p:spTgt spid="62"/>
                                            </p:tgtEl>
                                            <p:attrNameLst>
                                              <p:attrName>ppt_y</p:attrName>
                                            </p:attrNameLst>
                                          </p:cBhvr>
                                          <p:tavLst>
                                            <p:tav tm="0">
                                              <p:val>
                                                <p:strVal val="#ppt_y"/>
                                              </p:val>
                                            </p:tav>
                                            <p:tav tm="100000">
                                              <p:val>
                                                <p:strVal val="#ppt_y"/>
                                              </p:val>
                                            </p:tav>
                                          </p:tavLst>
                                        </p:anim>
                                        <p:anim calcmode="lin" valueType="num">
                                          <p:cBhvr>
                                            <p:cTn id="55" dur="500" fill="hold"/>
                                            <p:tgtEl>
                                              <p:spTgt spid="62"/>
                                            </p:tgtEl>
                                            <p:attrNameLst>
                                              <p:attrName>ppt_w</p:attrName>
                                            </p:attrNameLst>
                                          </p:cBhvr>
                                          <p:tavLst>
                                            <p:tav tm="0">
                                              <p:val>
                                                <p:fltVal val="0"/>
                                              </p:val>
                                            </p:tav>
                                            <p:tav tm="100000">
                                              <p:val>
                                                <p:strVal val="#ppt_w"/>
                                              </p:val>
                                            </p:tav>
                                          </p:tavLst>
                                        </p:anim>
                                        <p:anim calcmode="lin" valueType="num">
                                          <p:cBhvr>
                                            <p:cTn id="56" dur="500" fill="hold"/>
                                            <p:tgtEl>
                                              <p:spTgt spid="6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0" grpId="0"/>
          <p:bldP spid="51" grpId="0"/>
          <p:bldP spid="10" grpId="0"/>
          <p:bldP spid="11" grpId="0"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F560126-A9B2-4977-8BF5-D44572F7575A}"/>
              </a:ext>
            </a:extLst>
          </p:cNvPr>
          <p:cNvGrpSpPr/>
          <p:nvPr/>
        </p:nvGrpSpPr>
        <p:grpSpPr>
          <a:xfrm>
            <a:off x="1378226" y="105508"/>
            <a:ext cx="6440762" cy="1036307"/>
            <a:chOff x="1378226" y="795384"/>
            <a:chExt cx="5248242" cy="1036307"/>
          </a:xfrm>
        </p:grpSpPr>
        <p:sp>
          <p:nvSpPr>
            <p:cNvPr id="22" name="Rectangle 21">
              <a:extLst>
                <a:ext uri="{FF2B5EF4-FFF2-40B4-BE49-F238E27FC236}">
                  <a16:creationId xmlns:a16="http://schemas.microsoft.com/office/drawing/2014/main" id="{414DC981-5ADA-46E3-B7B4-128D159CC8B2}"/>
                </a:ext>
              </a:extLst>
            </p:cNvPr>
            <p:cNvSpPr/>
            <p:nvPr/>
          </p:nvSpPr>
          <p:spPr>
            <a:xfrm flipH="1">
              <a:off x="5779968" y="1044735"/>
              <a:ext cx="846500" cy="786956"/>
            </a:xfrm>
            <a:prstGeom prst="rect">
              <a:avLst/>
            </a:prstGeom>
            <a:gradFill>
              <a:gsLst>
                <a:gs pos="100000">
                  <a:schemeClr val="tx1"/>
                </a:gs>
                <a:gs pos="0">
                  <a:srgbClr val="E9EBEA">
                    <a:alpha val="0"/>
                  </a:srgbClr>
                </a:gs>
              </a:gsLst>
              <a:lin ang="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19169645-2EC2-4625-94AE-8F07CAB54B17}"/>
                </a:ext>
              </a:extLst>
            </p:cNvPr>
            <p:cNvSpPr/>
            <p:nvPr/>
          </p:nvSpPr>
          <p:spPr>
            <a:xfrm rot="5400000">
              <a:off x="5848454" y="1528250"/>
              <a:ext cx="283053" cy="212035"/>
            </a:xfrm>
            <a:custGeom>
              <a:avLst/>
              <a:gdLst>
                <a:gd name="connsiteX0" fmla="*/ 238370 w 476740"/>
                <a:gd name="connsiteY0" fmla="*/ 0 h 238369"/>
                <a:gd name="connsiteX1" fmla="*/ 458008 w 476740"/>
                <a:gd name="connsiteY1" fmla="*/ 145586 h 238369"/>
                <a:gd name="connsiteX2" fmla="*/ 476740 w 476740"/>
                <a:gd name="connsiteY2" fmla="*/ 238369 h 238369"/>
                <a:gd name="connsiteX3" fmla="*/ 0 w 476740"/>
                <a:gd name="connsiteY3" fmla="*/ 238369 h 238369"/>
                <a:gd name="connsiteX4" fmla="*/ 18733 w 476740"/>
                <a:gd name="connsiteY4" fmla="*/ 145586 h 238369"/>
                <a:gd name="connsiteX5" fmla="*/ 238370 w 476740"/>
                <a:gd name="connsiteY5" fmla="*/ 0 h 2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740" h="238369">
                  <a:moveTo>
                    <a:pt x="238370" y="0"/>
                  </a:moveTo>
                  <a:cubicBezTo>
                    <a:pt x="337106" y="0"/>
                    <a:pt x="421821" y="60031"/>
                    <a:pt x="458008" y="145586"/>
                  </a:cubicBezTo>
                  <a:lnTo>
                    <a:pt x="476740" y="238369"/>
                  </a:lnTo>
                  <a:lnTo>
                    <a:pt x="0" y="238369"/>
                  </a:lnTo>
                  <a:lnTo>
                    <a:pt x="18733" y="145586"/>
                  </a:lnTo>
                  <a:cubicBezTo>
                    <a:pt x="54919" y="60031"/>
                    <a:pt x="139634" y="0"/>
                    <a:pt x="238370" y="0"/>
                  </a:cubicBezTo>
                  <a:close/>
                </a:path>
              </a:pathLst>
            </a:custGeom>
            <a:solidFill>
              <a:srgbClr val="A76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983CE46A-FB40-4624-9ABC-570D7F344598}"/>
                </a:ext>
              </a:extLst>
            </p:cNvPr>
            <p:cNvSpPr/>
            <p:nvPr/>
          </p:nvSpPr>
          <p:spPr>
            <a:xfrm>
              <a:off x="1378226" y="1113182"/>
              <a:ext cx="4505739" cy="662609"/>
            </a:xfrm>
            <a:prstGeom prst="rect">
              <a:avLst/>
            </a:prstGeom>
            <a:gradFill flip="none" rotWithShape="1">
              <a:gsLst>
                <a:gs pos="100000">
                  <a:srgbClr val="D48D3E"/>
                </a:gs>
                <a:gs pos="0">
                  <a:srgbClr val="FAC86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ABA71809-E271-4A09-A03C-DFE27AFC4C64}"/>
                </a:ext>
              </a:extLst>
            </p:cNvPr>
            <p:cNvGrpSpPr/>
            <p:nvPr/>
          </p:nvGrpSpPr>
          <p:grpSpPr>
            <a:xfrm>
              <a:off x="5592288" y="1513843"/>
              <a:ext cx="390125" cy="205592"/>
              <a:chOff x="5592288" y="1513843"/>
              <a:chExt cx="390125" cy="205592"/>
            </a:xfrm>
          </p:grpSpPr>
          <p:sp>
            <p:nvSpPr>
              <p:cNvPr id="18" name="Oval 17">
                <a:extLst>
                  <a:ext uri="{FF2B5EF4-FFF2-40B4-BE49-F238E27FC236}">
                    <a16:creationId xmlns:a16="http://schemas.microsoft.com/office/drawing/2014/main" id="{9F0E3D53-0ACB-4F4F-804C-E7E085A609A4}"/>
                  </a:ext>
                </a:extLst>
              </p:cNvPr>
              <p:cNvSpPr/>
              <p:nvPr/>
            </p:nvSpPr>
            <p:spPr>
              <a:xfrm>
                <a:off x="5592288" y="1513843"/>
                <a:ext cx="390125" cy="205592"/>
              </a:xfrm>
              <a:prstGeom prst="ellipse">
                <a:avLst/>
              </a:prstGeom>
              <a:gradFill flip="none" rotWithShape="1">
                <a:gsLst>
                  <a:gs pos="52000">
                    <a:srgbClr val="FBD48F"/>
                  </a:gs>
                  <a:gs pos="14000">
                    <a:srgbClr val="A76124"/>
                  </a:gs>
                  <a:gs pos="100000">
                    <a:srgbClr val="CE853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2E50A763-0B7B-4D37-A6F3-62D1D863A6BA}"/>
                  </a:ext>
                </a:extLst>
              </p:cNvPr>
              <p:cNvSpPr/>
              <p:nvPr/>
            </p:nvSpPr>
            <p:spPr>
              <a:xfrm rot="16200000" flipH="1">
                <a:off x="5760363" y="1592803"/>
                <a:ext cx="107266" cy="114645"/>
              </a:xfrm>
              <a:custGeom>
                <a:avLst/>
                <a:gdLst>
                  <a:gd name="connsiteX0" fmla="*/ 238370 w 476740"/>
                  <a:gd name="connsiteY0" fmla="*/ 0 h 238369"/>
                  <a:gd name="connsiteX1" fmla="*/ 458008 w 476740"/>
                  <a:gd name="connsiteY1" fmla="*/ 145586 h 238369"/>
                  <a:gd name="connsiteX2" fmla="*/ 476740 w 476740"/>
                  <a:gd name="connsiteY2" fmla="*/ 238369 h 238369"/>
                  <a:gd name="connsiteX3" fmla="*/ 0 w 476740"/>
                  <a:gd name="connsiteY3" fmla="*/ 238369 h 238369"/>
                  <a:gd name="connsiteX4" fmla="*/ 18733 w 476740"/>
                  <a:gd name="connsiteY4" fmla="*/ 145586 h 238369"/>
                  <a:gd name="connsiteX5" fmla="*/ 238370 w 476740"/>
                  <a:gd name="connsiteY5" fmla="*/ 0 h 2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740" h="238369">
                    <a:moveTo>
                      <a:pt x="238370" y="0"/>
                    </a:moveTo>
                    <a:cubicBezTo>
                      <a:pt x="337106" y="0"/>
                      <a:pt x="421821" y="60031"/>
                      <a:pt x="458008" y="145586"/>
                    </a:cubicBezTo>
                    <a:lnTo>
                      <a:pt x="476740" y="238369"/>
                    </a:lnTo>
                    <a:lnTo>
                      <a:pt x="0" y="238369"/>
                    </a:lnTo>
                    <a:lnTo>
                      <a:pt x="18733" y="145586"/>
                    </a:lnTo>
                    <a:cubicBezTo>
                      <a:pt x="54919" y="60031"/>
                      <a:pt x="139634" y="0"/>
                      <a:pt x="238370" y="0"/>
                    </a:cubicBezTo>
                    <a:close/>
                  </a:path>
                </a:pathLst>
              </a:custGeom>
              <a:solidFill>
                <a:srgbClr val="A76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9" name="Freeform: Shape 18">
              <a:extLst>
                <a:ext uri="{FF2B5EF4-FFF2-40B4-BE49-F238E27FC236}">
                  <a16:creationId xmlns:a16="http://schemas.microsoft.com/office/drawing/2014/main" id="{D2AD0E06-8D9F-4DD5-9E05-2C3EB697382F}"/>
                </a:ext>
              </a:extLst>
            </p:cNvPr>
            <p:cNvSpPr/>
            <p:nvPr/>
          </p:nvSpPr>
          <p:spPr>
            <a:xfrm>
              <a:off x="5754679" y="1214955"/>
              <a:ext cx="225789" cy="441729"/>
            </a:xfrm>
            <a:custGeom>
              <a:avLst/>
              <a:gdLst>
                <a:gd name="connsiteX0" fmla="*/ 264315 w 507102"/>
                <a:gd name="connsiteY0" fmla="*/ 61 h 819465"/>
                <a:gd name="connsiteX1" fmla="*/ 507102 w 507102"/>
                <a:gd name="connsiteY1" fmla="*/ 69499 h 819465"/>
                <a:gd name="connsiteX2" fmla="*/ 507102 w 507102"/>
                <a:gd name="connsiteY2" fmla="*/ 809074 h 819465"/>
                <a:gd name="connsiteX3" fmla="*/ 506404 w 507102"/>
                <a:gd name="connsiteY3" fmla="*/ 808339 h 819465"/>
                <a:gd name="connsiteX4" fmla="*/ 258479 w 507102"/>
                <a:gd name="connsiteY4" fmla="*/ 719015 h 819465"/>
                <a:gd name="connsiteX5" fmla="*/ 10554 w 507102"/>
                <a:gd name="connsiteY5" fmla="*/ 808339 h 819465"/>
                <a:gd name="connsiteX6" fmla="*/ 0 w 507102"/>
                <a:gd name="connsiteY6" fmla="*/ 819465 h 819465"/>
                <a:gd name="connsiteX7" fmla="*/ 0 w 507102"/>
                <a:gd name="connsiteY7" fmla="*/ 69499 h 819465"/>
                <a:gd name="connsiteX8" fmla="*/ 264315 w 507102"/>
                <a:gd name="connsiteY8" fmla="*/ 61 h 819465"/>
                <a:gd name="connsiteX0" fmla="*/ 260838 w 507102"/>
                <a:gd name="connsiteY0" fmla="*/ 15 h 888955"/>
                <a:gd name="connsiteX1" fmla="*/ 507102 w 507102"/>
                <a:gd name="connsiteY1" fmla="*/ 138989 h 888955"/>
                <a:gd name="connsiteX2" fmla="*/ 507102 w 507102"/>
                <a:gd name="connsiteY2" fmla="*/ 878564 h 888955"/>
                <a:gd name="connsiteX3" fmla="*/ 506404 w 507102"/>
                <a:gd name="connsiteY3" fmla="*/ 877829 h 888955"/>
                <a:gd name="connsiteX4" fmla="*/ 258479 w 507102"/>
                <a:gd name="connsiteY4" fmla="*/ 788505 h 888955"/>
                <a:gd name="connsiteX5" fmla="*/ 10554 w 507102"/>
                <a:gd name="connsiteY5" fmla="*/ 877829 h 888955"/>
                <a:gd name="connsiteX6" fmla="*/ 0 w 507102"/>
                <a:gd name="connsiteY6" fmla="*/ 888955 h 888955"/>
                <a:gd name="connsiteX7" fmla="*/ 0 w 507102"/>
                <a:gd name="connsiteY7" fmla="*/ 138989 h 888955"/>
                <a:gd name="connsiteX8" fmla="*/ 260838 w 507102"/>
                <a:gd name="connsiteY8" fmla="*/ 15 h 888955"/>
                <a:gd name="connsiteX0" fmla="*/ 0 w 507102"/>
                <a:gd name="connsiteY0" fmla="*/ 93098 h 843064"/>
                <a:gd name="connsiteX1" fmla="*/ 507102 w 507102"/>
                <a:gd name="connsiteY1" fmla="*/ 93098 h 843064"/>
                <a:gd name="connsiteX2" fmla="*/ 507102 w 507102"/>
                <a:gd name="connsiteY2" fmla="*/ 832673 h 843064"/>
                <a:gd name="connsiteX3" fmla="*/ 506404 w 507102"/>
                <a:gd name="connsiteY3" fmla="*/ 831938 h 843064"/>
                <a:gd name="connsiteX4" fmla="*/ 258479 w 507102"/>
                <a:gd name="connsiteY4" fmla="*/ 742614 h 843064"/>
                <a:gd name="connsiteX5" fmla="*/ 10554 w 507102"/>
                <a:gd name="connsiteY5" fmla="*/ 831938 h 843064"/>
                <a:gd name="connsiteX6" fmla="*/ 0 w 507102"/>
                <a:gd name="connsiteY6" fmla="*/ 843064 h 843064"/>
                <a:gd name="connsiteX7" fmla="*/ 0 w 507102"/>
                <a:gd name="connsiteY7" fmla="*/ 93098 h 8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102" h="843064">
                  <a:moveTo>
                    <a:pt x="0" y="93098"/>
                  </a:moveTo>
                  <a:cubicBezTo>
                    <a:pt x="84517" y="-31896"/>
                    <a:pt x="422585" y="-30164"/>
                    <a:pt x="507102" y="93098"/>
                  </a:cubicBezTo>
                  <a:lnTo>
                    <a:pt x="507102" y="832673"/>
                  </a:lnTo>
                  <a:lnTo>
                    <a:pt x="506404" y="831938"/>
                  </a:lnTo>
                  <a:cubicBezTo>
                    <a:pt x="442955" y="776749"/>
                    <a:pt x="355300" y="742614"/>
                    <a:pt x="258479" y="742614"/>
                  </a:cubicBezTo>
                  <a:cubicBezTo>
                    <a:pt x="161658" y="742614"/>
                    <a:pt x="74004" y="776749"/>
                    <a:pt x="10554" y="831938"/>
                  </a:cubicBezTo>
                  <a:lnTo>
                    <a:pt x="0" y="843064"/>
                  </a:lnTo>
                  <a:lnTo>
                    <a:pt x="0" y="93098"/>
                  </a:lnTo>
                  <a:close/>
                </a:path>
              </a:pathLst>
            </a:custGeom>
            <a:solidFill>
              <a:srgbClr val="DD82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510B3847-4C38-40D9-AC12-2D77E0A60037}"/>
                </a:ext>
              </a:extLst>
            </p:cNvPr>
            <p:cNvSpPr/>
            <p:nvPr/>
          </p:nvSpPr>
          <p:spPr>
            <a:xfrm>
              <a:off x="5588897" y="795384"/>
              <a:ext cx="507102" cy="843064"/>
            </a:xfrm>
            <a:custGeom>
              <a:avLst/>
              <a:gdLst>
                <a:gd name="connsiteX0" fmla="*/ 0 w 507102"/>
                <a:gd name="connsiteY0" fmla="*/ 838892 h 843064"/>
                <a:gd name="connsiteX1" fmla="*/ 734 w 507102"/>
                <a:gd name="connsiteY1" fmla="*/ 842290 h 843064"/>
                <a:gd name="connsiteX2" fmla="*/ 0 w 507102"/>
                <a:gd name="connsiteY2" fmla="*/ 843064 h 843064"/>
                <a:gd name="connsiteX3" fmla="*/ 253551 w 507102"/>
                <a:gd name="connsiteY3" fmla="*/ 2 h 843064"/>
                <a:gd name="connsiteX4" fmla="*/ 507102 w 507102"/>
                <a:gd name="connsiteY4" fmla="*/ 93098 h 843064"/>
                <a:gd name="connsiteX5" fmla="*/ 507102 w 507102"/>
                <a:gd name="connsiteY5" fmla="*/ 832673 h 843064"/>
                <a:gd name="connsiteX6" fmla="*/ 506404 w 507102"/>
                <a:gd name="connsiteY6" fmla="*/ 831938 h 843064"/>
                <a:gd name="connsiteX7" fmla="*/ 394956 w 507102"/>
                <a:gd name="connsiteY7" fmla="*/ 766580 h 843064"/>
                <a:gd name="connsiteX8" fmla="*/ 354875 w 507102"/>
                <a:gd name="connsiteY8" fmla="*/ 759542 h 843064"/>
                <a:gd name="connsiteX9" fmla="*/ 306006 w 507102"/>
                <a:gd name="connsiteY9" fmla="*/ 744165 h 843064"/>
                <a:gd name="connsiteX10" fmla="*/ 220267 w 507102"/>
                <a:gd name="connsiteY10" fmla="*/ 736087 h 843064"/>
                <a:gd name="connsiteX11" fmla="*/ 4473 w 507102"/>
                <a:gd name="connsiteY11" fmla="*/ 818166 h 843064"/>
                <a:gd name="connsiteX12" fmla="*/ 0 w 507102"/>
                <a:gd name="connsiteY12" fmla="*/ 838874 h 843064"/>
                <a:gd name="connsiteX13" fmla="*/ 0 w 507102"/>
                <a:gd name="connsiteY13" fmla="*/ 93098 h 843064"/>
                <a:gd name="connsiteX14" fmla="*/ 253551 w 507102"/>
                <a:gd name="connsiteY14" fmla="*/ 2 h 8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7102" h="843064">
                  <a:moveTo>
                    <a:pt x="0" y="838892"/>
                  </a:moveTo>
                  <a:lnTo>
                    <a:pt x="734" y="842290"/>
                  </a:lnTo>
                  <a:lnTo>
                    <a:pt x="0" y="843064"/>
                  </a:lnTo>
                  <a:close/>
                  <a:moveTo>
                    <a:pt x="253551" y="2"/>
                  </a:moveTo>
                  <a:cubicBezTo>
                    <a:pt x="359198" y="219"/>
                    <a:pt x="464844" y="31467"/>
                    <a:pt x="507102" y="93098"/>
                  </a:cubicBezTo>
                  <a:lnTo>
                    <a:pt x="507102" y="832673"/>
                  </a:lnTo>
                  <a:lnTo>
                    <a:pt x="506404" y="831938"/>
                  </a:lnTo>
                  <a:cubicBezTo>
                    <a:pt x="474680" y="804344"/>
                    <a:pt x="436904" y="782013"/>
                    <a:pt x="394956" y="766580"/>
                  </a:cubicBezTo>
                  <a:lnTo>
                    <a:pt x="354875" y="759542"/>
                  </a:lnTo>
                  <a:lnTo>
                    <a:pt x="306006" y="744165"/>
                  </a:lnTo>
                  <a:cubicBezTo>
                    <a:pt x="279653" y="738963"/>
                    <a:pt x="250680" y="736087"/>
                    <a:pt x="220267" y="736087"/>
                  </a:cubicBezTo>
                  <a:cubicBezTo>
                    <a:pt x="113823" y="736087"/>
                    <a:pt x="25013" y="771323"/>
                    <a:pt x="4473" y="818166"/>
                  </a:cubicBezTo>
                  <a:lnTo>
                    <a:pt x="0" y="838874"/>
                  </a:lnTo>
                  <a:lnTo>
                    <a:pt x="0" y="93098"/>
                  </a:lnTo>
                  <a:cubicBezTo>
                    <a:pt x="42259" y="30601"/>
                    <a:pt x="147905" y="-215"/>
                    <a:pt x="253551" y="2"/>
                  </a:cubicBezTo>
                  <a:close/>
                </a:path>
              </a:pathLst>
            </a:custGeom>
            <a:gradFill>
              <a:gsLst>
                <a:gs pos="30000">
                  <a:srgbClr val="FBD48F"/>
                </a:gs>
                <a:gs pos="100000">
                  <a:srgbClr val="CE8537"/>
                </a:gs>
                <a:gs pos="0">
                  <a:srgbClr val="FAC86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1" name="Group 40">
            <a:extLst>
              <a:ext uri="{FF2B5EF4-FFF2-40B4-BE49-F238E27FC236}">
                <a16:creationId xmlns:a16="http://schemas.microsoft.com/office/drawing/2014/main" id="{790BBB70-9D95-4445-A409-A73FD469BA7D}"/>
              </a:ext>
            </a:extLst>
          </p:cNvPr>
          <p:cNvGrpSpPr/>
          <p:nvPr/>
        </p:nvGrpSpPr>
        <p:grpSpPr>
          <a:xfrm>
            <a:off x="1249868" y="3305488"/>
            <a:ext cx="7398300" cy="1031529"/>
            <a:chOff x="3266141" y="795384"/>
            <a:chExt cx="3372233" cy="1031529"/>
          </a:xfrm>
        </p:grpSpPr>
        <p:sp>
          <p:nvSpPr>
            <p:cNvPr id="42" name="Rectangle 41">
              <a:extLst>
                <a:ext uri="{FF2B5EF4-FFF2-40B4-BE49-F238E27FC236}">
                  <a16:creationId xmlns:a16="http://schemas.microsoft.com/office/drawing/2014/main" id="{7E25073D-BD50-4D85-BF53-00A6295AB157}"/>
                </a:ext>
              </a:extLst>
            </p:cNvPr>
            <p:cNvSpPr/>
            <p:nvPr/>
          </p:nvSpPr>
          <p:spPr>
            <a:xfrm flipH="1">
              <a:off x="5791874" y="1039957"/>
              <a:ext cx="846500" cy="786956"/>
            </a:xfrm>
            <a:prstGeom prst="rect">
              <a:avLst/>
            </a:prstGeom>
            <a:gradFill>
              <a:gsLst>
                <a:gs pos="100000">
                  <a:schemeClr val="tx1"/>
                </a:gs>
                <a:gs pos="0">
                  <a:srgbClr val="E9EBEA">
                    <a:alpha val="0"/>
                  </a:srgbClr>
                </a:gs>
              </a:gsLst>
              <a:lin ang="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3370B0A7-4424-4BF5-AA37-8628ABFD3DCD}"/>
                </a:ext>
              </a:extLst>
            </p:cNvPr>
            <p:cNvSpPr/>
            <p:nvPr/>
          </p:nvSpPr>
          <p:spPr>
            <a:xfrm rot="5400000">
              <a:off x="5848454" y="1528250"/>
              <a:ext cx="283053" cy="212035"/>
            </a:xfrm>
            <a:custGeom>
              <a:avLst/>
              <a:gdLst>
                <a:gd name="connsiteX0" fmla="*/ 238370 w 476740"/>
                <a:gd name="connsiteY0" fmla="*/ 0 h 238369"/>
                <a:gd name="connsiteX1" fmla="*/ 458008 w 476740"/>
                <a:gd name="connsiteY1" fmla="*/ 145586 h 238369"/>
                <a:gd name="connsiteX2" fmla="*/ 476740 w 476740"/>
                <a:gd name="connsiteY2" fmla="*/ 238369 h 238369"/>
                <a:gd name="connsiteX3" fmla="*/ 0 w 476740"/>
                <a:gd name="connsiteY3" fmla="*/ 238369 h 238369"/>
                <a:gd name="connsiteX4" fmla="*/ 18733 w 476740"/>
                <a:gd name="connsiteY4" fmla="*/ 145586 h 238369"/>
                <a:gd name="connsiteX5" fmla="*/ 238370 w 476740"/>
                <a:gd name="connsiteY5" fmla="*/ 0 h 2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740" h="238369">
                  <a:moveTo>
                    <a:pt x="238370" y="0"/>
                  </a:moveTo>
                  <a:cubicBezTo>
                    <a:pt x="337106" y="0"/>
                    <a:pt x="421821" y="60031"/>
                    <a:pt x="458008" y="145586"/>
                  </a:cubicBezTo>
                  <a:lnTo>
                    <a:pt x="476740" y="238369"/>
                  </a:lnTo>
                  <a:lnTo>
                    <a:pt x="0" y="238369"/>
                  </a:lnTo>
                  <a:lnTo>
                    <a:pt x="18733" y="145586"/>
                  </a:lnTo>
                  <a:cubicBezTo>
                    <a:pt x="54919" y="60031"/>
                    <a:pt x="139634" y="0"/>
                    <a:pt x="238370" y="0"/>
                  </a:cubicBezTo>
                  <a:close/>
                </a:path>
              </a:pathLst>
            </a:custGeom>
            <a:solidFill>
              <a:srgbClr val="50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1DF8663-AF3A-41B8-BB67-1018EFA4DAFC}"/>
                </a:ext>
              </a:extLst>
            </p:cNvPr>
            <p:cNvSpPr/>
            <p:nvPr/>
          </p:nvSpPr>
          <p:spPr>
            <a:xfrm>
              <a:off x="3266141" y="1113182"/>
              <a:ext cx="2617824" cy="662609"/>
            </a:xfrm>
            <a:prstGeom prst="rect">
              <a:avLst/>
            </a:prstGeom>
            <a:gradFill flip="none" rotWithShape="1">
              <a:gsLst>
                <a:gs pos="100000">
                  <a:srgbClr val="800080"/>
                </a:gs>
                <a:gs pos="0">
                  <a:srgbClr val="CC00C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5" name="Group 44">
              <a:extLst>
                <a:ext uri="{FF2B5EF4-FFF2-40B4-BE49-F238E27FC236}">
                  <a16:creationId xmlns:a16="http://schemas.microsoft.com/office/drawing/2014/main" id="{0402447C-5563-47D4-A6AB-16E733A4D9B5}"/>
                </a:ext>
              </a:extLst>
            </p:cNvPr>
            <p:cNvGrpSpPr/>
            <p:nvPr/>
          </p:nvGrpSpPr>
          <p:grpSpPr>
            <a:xfrm>
              <a:off x="5588896" y="1531471"/>
              <a:ext cx="390125" cy="205592"/>
              <a:chOff x="5588896" y="1531471"/>
              <a:chExt cx="390125" cy="205592"/>
            </a:xfrm>
          </p:grpSpPr>
          <p:sp>
            <p:nvSpPr>
              <p:cNvPr id="48" name="Oval 47">
                <a:extLst>
                  <a:ext uri="{FF2B5EF4-FFF2-40B4-BE49-F238E27FC236}">
                    <a16:creationId xmlns:a16="http://schemas.microsoft.com/office/drawing/2014/main" id="{57A3E0D0-1BBE-4B9B-B360-65FEE22D8563}"/>
                  </a:ext>
                </a:extLst>
              </p:cNvPr>
              <p:cNvSpPr/>
              <p:nvPr/>
            </p:nvSpPr>
            <p:spPr>
              <a:xfrm>
                <a:off x="5588896" y="1531471"/>
                <a:ext cx="390125" cy="205592"/>
              </a:xfrm>
              <a:prstGeom prst="ellipse">
                <a:avLst/>
              </a:prstGeom>
              <a:gradFill flip="none" rotWithShape="1">
                <a:gsLst>
                  <a:gs pos="52000">
                    <a:srgbClr val="FF1DFF"/>
                  </a:gs>
                  <a:gs pos="14000">
                    <a:srgbClr val="500050"/>
                  </a:gs>
                  <a:gs pos="100000">
                    <a:srgbClr val="80008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1AC9F0FA-FDDF-4393-9AD2-8CEAC7378B30}"/>
                  </a:ext>
                </a:extLst>
              </p:cNvPr>
              <p:cNvSpPr/>
              <p:nvPr/>
            </p:nvSpPr>
            <p:spPr>
              <a:xfrm rot="16200000" flipH="1">
                <a:off x="5744692" y="1607018"/>
                <a:ext cx="104738" cy="94655"/>
              </a:xfrm>
              <a:custGeom>
                <a:avLst/>
                <a:gdLst>
                  <a:gd name="connsiteX0" fmla="*/ 238370 w 476740"/>
                  <a:gd name="connsiteY0" fmla="*/ 0 h 238369"/>
                  <a:gd name="connsiteX1" fmla="*/ 458008 w 476740"/>
                  <a:gd name="connsiteY1" fmla="*/ 145586 h 238369"/>
                  <a:gd name="connsiteX2" fmla="*/ 476740 w 476740"/>
                  <a:gd name="connsiteY2" fmla="*/ 238369 h 238369"/>
                  <a:gd name="connsiteX3" fmla="*/ 0 w 476740"/>
                  <a:gd name="connsiteY3" fmla="*/ 238369 h 238369"/>
                  <a:gd name="connsiteX4" fmla="*/ 18733 w 476740"/>
                  <a:gd name="connsiteY4" fmla="*/ 145586 h 238369"/>
                  <a:gd name="connsiteX5" fmla="*/ 238370 w 476740"/>
                  <a:gd name="connsiteY5" fmla="*/ 0 h 23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740" h="238369">
                    <a:moveTo>
                      <a:pt x="238370" y="0"/>
                    </a:moveTo>
                    <a:cubicBezTo>
                      <a:pt x="337106" y="0"/>
                      <a:pt x="421821" y="60031"/>
                      <a:pt x="458008" y="145586"/>
                    </a:cubicBezTo>
                    <a:lnTo>
                      <a:pt x="476740" y="238369"/>
                    </a:lnTo>
                    <a:lnTo>
                      <a:pt x="0" y="238369"/>
                    </a:lnTo>
                    <a:lnTo>
                      <a:pt x="18733" y="145586"/>
                    </a:lnTo>
                    <a:cubicBezTo>
                      <a:pt x="54919" y="60031"/>
                      <a:pt x="139634" y="0"/>
                      <a:pt x="238370" y="0"/>
                    </a:cubicBezTo>
                    <a:close/>
                  </a:path>
                </a:pathLst>
              </a:custGeom>
              <a:solidFill>
                <a:srgbClr val="1A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6" name="Freeform: Shape 45">
              <a:extLst>
                <a:ext uri="{FF2B5EF4-FFF2-40B4-BE49-F238E27FC236}">
                  <a16:creationId xmlns:a16="http://schemas.microsoft.com/office/drawing/2014/main" id="{567ADECE-184B-4C7C-9815-14AE0D1E1C72}"/>
                </a:ext>
              </a:extLst>
            </p:cNvPr>
            <p:cNvSpPr/>
            <p:nvPr/>
          </p:nvSpPr>
          <p:spPr>
            <a:xfrm>
              <a:off x="5751482" y="1221349"/>
              <a:ext cx="225789" cy="441729"/>
            </a:xfrm>
            <a:custGeom>
              <a:avLst/>
              <a:gdLst>
                <a:gd name="connsiteX0" fmla="*/ 264315 w 507102"/>
                <a:gd name="connsiteY0" fmla="*/ 61 h 819465"/>
                <a:gd name="connsiteX1" fmla="*/ 507102 w 507102"/>
                <a:gd name="connsiteY1" fmla="*/ 69499 h 819465"/>
                <a:gd name="connsiteX2" fmla="*/ 507102 w 507102"/>
                <a:gd name="connsiteY2" fmla="*/ 809074 h 819465"/>
                <a:gd name="connsiteX3" fmla="*/ 506404 w 507102"/>
                <a:gd name="connsiteY3" fmla="*/ 808339 h 819465"/>
                <a:gd name="connsiteX4" fmla="*/ 258479 w 507102"/>
                <a:gd name="connsiteY4" fmla="*/ 719015 h 819465"/>
                <a:gd name="connsiteX5" fmla="*/ 10554 w 507102"/>
                <a:gd name="connsiteY5" fmla="*/ 808339 h 819465"/>
                <a:gd name="connsiteX6" fmla="*/ 0 w 507102"/>
                <a:gd name="connsiteY6" fmla="*/ 819465 h 819465"/>
                <a:gd name="connsiteX7" fmla="*/ 0 w 507102"/>
                <a:gd name="connsiteY7" fmla="*/ 69499 h 819465"/>
                <a:gd name="connsiteX8" fmla="*/ 264315 w 507102"/>
                <a:gd name="connsiteY8" fmla="*/ 61 h 819465"/>
                <a:gd name="connsiteX0" fmla="*/ 260838 w 507102"/>
                <a:gd name="connsiteY0" fmla="*/ 15 h 888955"/>
                <a:gd name="connsiteX1" fmla="*/ 507102 w 507102"/>
                <a:gd name="connsiteY1" fmla="*/ 138989 h 888955"/>
                <a:gd name="connsiteX2" fmla="*/ 507102 w 507102"/>
                <a:gd name="connsiteY2" fmla="*/ 878564 h 888955"/>
                <a:gd name="connsiteX3" fmla="*/ 506404 w 507102"/>
                <a:gd name="connsiteY3" fmla="*/ 877829 h 888955"/>
                <a:gd name="connsiteX4" fmla="*/ 258479 w 507102"/>
                <a:gd name="connsiteY4" fmla="*/ 788505 h 888955"/>
                <a:gd name="connsiteX5" fmla="*/ 10554 w 507102"/>
                <a:gd name="connsiteY5" fmla="*/ 877829 h 888955"/>
                <a:gd name="connsiteX6" fmla="*/ 0 w 507102"/>
                <a:gd name="connsiteY6" fmla="*/ 888955 h 888955"/>
                <a:gd name="connsiteX7" fmla="*/ 0 w 507102"/>
                <a:gd name="connsiteY7" fmla="*/ 138989 h 888955"/>
                <a:gd name="connsiteX8" fmla="*/ 260838 w 507102"/>
                <a:gd name="connsiteY8" fmla="*/ 15 h 888955"/>
                <a:gd name="connsiteX0" fmla="*/ 0 w 507102"/>
                <a:gd name="connsiteY0" fmla="*/ 93098 h 843064"/>
                <a:gd name="connsiteX1" fmla="*/ 507102 w 507102"/>
                <a:gd name="connsiteY1" fmla="*/ 93098 h 843064"/>
                <a:gd name="connsiteX2" fmla="*/ 507102 w 507102"/>
                <a:gd name="connsiteY2" fmla="*/ 832673 h 843064"/>
                <a:gd name="connsiteX3" fmla="*/ 506404 w 507102"/>
                <a:gd name="connsiteY3" fmla="*/ 831938 h 843064"/>
                <a:gd name="connsiteX4" fmla="*/ 258479 w 507102"/>
                <a:gd name="connsiteY4" fmla="*/ 742614 h 843064"/>
                <a:gd name="connsiteX5" fmla="*/ 10554 w 507102"/>
                <a:gd name="connsiteY5" fmla="*/ 831938 h 843064"/>
                <a:gd name="connsiteX6" fmla="*/ 0 w 507102"/>
                <a:gd name="connsiteY6" fmla="*/ 843064 h 843064"/>
                <a:gd name="connsiteX7" fmla="*/ 0 w 507102"/>
                <a:gd name="connsiteY7" fmla="*/ 93098 h 8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102" h="843064">
                  <a:moveTo>
                    <a:pt x="0" y="93098"/>
                  </a:moveTo>
                  <a:cubicBezTo>
                    <a:pt x="84517" y="-31896"/>
                    <a:pt x="422585" y="-30164"/>
                    <a:pt x="507102" y="93098"/>
                  </a:cubicBezTo>
                  <a:lnTo>
                    <a:pt x="507102" y="832673"/>
                  </a:lnTo>
                  <a:lnTo>
                    <a:pt x="506404" y="831938"/>
                  </a:lnTo>
                  <a:cubicBezTo>
                    <a:pt x="442955" y="776749"/>
                    <a:pt x="355300" y="742614"/>
                    <a:pt x="258479" y="742614"/>
                  </a:cubicBezTo>
                  <a:cubicBezTo>
                    <a:pt x="161658" y="742614"/>
                    <a:pt x="74004" y="776749"/>
                    <a:pt x="10554" y="831938"/>
                  </a:cubicBezTo>
                  <a:lnTo>
                    <a:pt x="0" y="843064"/>
                  </a:lnTo>
                  <a:lnTo>
                    <a:pt x="0" y="93098"/>
                  </a:lnTo>
                  <a:close/>
                </a:path>
              </a:pathLst>
            </a:custGeom>
            <a:solidFill>
              <a:srgbClr val="50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75FE66ED-2AE5-4430-BB29-FBB7BFF5D636}"/>
                </a:ext>
              </a:extLst>
            </p:cNvPr>
            <p:cNvSpPr/>
            <p:nvPr/>
          </p:nvSpPr>
          <p:spPr>
            <a:xfrm>
              <a:off x="5588897" y="795384"/>
              <a:ext cx="507102" cy="843064"/>
            </a:xfrm>
            <a:custGeom>
              <a:avLst/>
              <a:gdLst>
                <a:gd name="connsiteX0" fmla="*/ 0 w 507102"/>
                <a:gd name="connsiteY0" fmla="*/ 838892 h 843064"/>
                <a:gd name="connsiteX1" fmla="*/ 734 w 507102"/>
                <a:gd name="connsiteY1" fmla="*/ 842290 h 843064"/>
                <a:gd name="connsiteX2" fmla="*/ 0 w 507102"/>
                <a:gd name="connsiteY2" fmla="*/ 843064 h 843064"/>
                <a:gd name="connsiteX3" fmla="*/ 253551 w 507102"/>
                <a:gd name="connsiteY3" fmla="*/ 2 h 843064"/>
                <a:gd name="connsiteX4" fmla="*/ 507102 w 507102"/>
                <a:gd name="connsiteY4" fmla="*/ 93098 h 843064"/>
                <a:gd name="connsiteX5" fmla="*/ 507102 w 507102"/>
                <a:gd name="connsiteY5" fmla="*/ 832673 h 843064"/>
                <a:gd name="connsiteX6" fmla="*/ 506404 w 507102"/>
                <a:gd name="connsiteY6" fmla="*/ 831938 h 843064"/>
                <a:gd name="connsiteX7" fmla="*/ 394956 w 507102"/>
                <a:gd name="connsiteY7" fmla="*/ 766580 h 843064"/>
                <a:gd name="connsiteX8" fmla="*/ 354875 w 507102"/>
                <a:gd name="connsiteY8" fmla="*/ 759542 h 843064"/>
                <a:gd name="connsiteX9" fmla="*/ 306006 w 507102"/>
                <a:gd name="connsiteY9" fmla="*/ 744165 h 843064"/>
                <a:gd name="connsiteX10" fmla="*/ 220267 w 507102"/>
                <a:gd name="connsiteY10" fmla="*/ 736087 h 843064"/>
                <a:gd name="connsiteX11" fmla="*/ 4473 w 507102"/>
                <a:gd name="connsiteY11" fmla="*/ 818166 h 843064"/>
                <a:gd name="connsiteX12" fmla="*/ 0 w 507102"/>
                <a:gd name="connsiteY12" fmla="*/ 838874 h 843064"/>
                <a:gd name="connsiteX13" fmla="*/ 0 w 507102"/>
                <a:gd name="connsiteY13" fmla="*/ 93098 h 843064"/>
                <a:gd name="connsiteX14" fmla="*/ 253551 w 507102"/>
                <a:gd name="connsiteY14" fmla="*/ 2 h 84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7102" h="843064">
                  <a:moveTo>
                    <a:pt x="0" y="838892"/>
                  </a:moveTo>
                  <a:lnTo>
                    <a:pt x="734" y="842290"/>
                  </a:lnTo>
                  <a:lnTo>
                    <a:pt x="0" y="843064"/>
                  </a:lnTo>
                  <a:close/>
                  <a:moveTo>
                    <a:pt x="253551" y="2"/>
                  </a:moveTo>
                  <a:cubicBezTo>
                    <a:pt x="359198" y="219"/>
                    <a:pt x="464844" y="31467"/>
                    <a:pt x="507102" y="93098"/>
                  </a:cubicBezTo>
                  <a:lnTo>
                    <a:pt x="507102" y="832673"/>
                  </a:lnTo>
                  <a:lnTo>
                    <a:pt x="506404" y="831938"/>
                  </a:lnTo>
                  <a:cubicBezTo>
                    <a:pt x="474680" y="804344"/>
                    <a:pt x="436904" y="782013"/>
                    <a:pt x="394956" y="766580"/>
                  </a:cubicBezTo>
                  <a:lnTo>
                    <a:pt x="354875" y="759542"/>
                  </a:lnTo>
                  <a:lnTo>
                    <a:pt x="306006" y="744165"/>
                  </a:lnTo>
                  <a:cubicBezTo>
                    <a:pt x="279653" y="738963"/>
                    <a:pt x="250680" y="736087"/>
                    <a:pt x="220267" y="736087"/>
                  </a:cubicBezTo>
                  <a:cubicBezTo>
                    <a:pt x="113823" y="736087"/>
                    <a:pt x="25013" y="771323"/>
                    <a:pt x="4473" y="818166"/>
                  </a:cubicBezTo>
                  <a:lnTo>
                    <a:pt x="0" y="838874"/>
                  </a:lnTo>
                  <a:lnTo>
                    <a:pt x="0" y="93098"/>
                  </a:lnTo>
                  <a:cubicBezTo>
                    <a:pt x="42259" y="30601"/>
                    <a:pt x="147905" y="-215"/>
                    <a:pt x="253551" y="2"/>
                  </a:cubicBezTo>
                  <a:close/>
                </a:path>
              </a:pathLst>
            </a:custGeom>
            <a:gradFill>
              <a:gsLst>
                <a:gs pos="30000">
                  <a:srgbClr val="FF1DFF"/>
                </a:gs>
                <a:gs pos="100000">
                  <a:srgbClr val="800080"/>
                </a:gs>
                <a:gs pos="0">
                  <a:srgbClr val="CC00C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F079A243-BADC-4F31-A412-9EEEAF6AB328}"/>
              </a:ext>
            </a:extLst>
          </p:cNvPr>
          <p:cNvSpPr/>
          <p:nvPr/>
        </p:nvSpPr>
        <p:spPr>
          <a:xfrm>
            <a:off x="1058179" y="407963"/>
            <a:ext cx="507102" cy="6147582"/>
          </a:xfrm>
          <a:prstGeom prst="rect">
            <a:avLst/>
          </a:prstGeom>
          <a:solidFill>
            <a:srgbClr val="F4F4F4"/>
          </a:solidFill>
          <a:ln>
            <a:noFill/>
          </a:ln>
          <a:effectLst>
            <a:outerShdw blurRad="139700" dist="889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12A8588-5ADA-4E19-8F0A-032EEE6E8825}"/>
              </a:ext>
            </a:extLst>
          </p:cNvPr>
          <p:cNvSpPr/>
          <p:nvPr/>
        </p:nvSpPr>
        <p:spPr>
          <a:xfrm>
            <a:off x="618979" y="119575"/>
            <a:ext cx="954702" cy="673842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590F781-0837-4676-9418-4B6E4419095F}"/>
              </a:ext>
            </a:extLst>
          </p:cNvPr>
          <p:cNvSpPr txBox="1"/>
          <p:nvPr/>
        </p:nvSpPr>
        <p:spPr>
          <a:xfrm>
            <a:off x="1617917" y="573836"/>
            <a:ext cx="50710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Impact" panose="020B0806030902050204" pitchFamily="34" charset="0"/>
                <a:ea typeface="+mn-ea"/>
                <a:cs typeface="+mn-cs"/>
              </a:rPr>
              <a:t>03</a:t>
            </a:r>
          </a:p>
        </p:txBody>
      </p:sp>
      <p:sp>
        <p:nvSpPr>
          <p:cNvPr id="50" name="TextBox 49">
            <a:extLst>
              <a:ext uri="{FF2B5EF4-FFF2-40B4-BE49-F238E27FC236}">
                <a16:creationId xmlns:a16="http://schemas.microsoft.com/office/drawing/2014/main" id="{07170E67-F818-4827-A81F-B1F04BB759D5}"/>
              </a:ext>
            </a:extLst>
          </p:cNvPr>
          <p:cNvSpPr txBox="1"/>
          <p:nvPr/>
        </p:nvSpPr>
        <p:spPr>
          <a:xfrm>
            <a:off x="1665326" y="2636638"/>
            <a:ext cx="50710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Impact" panose="020B0806030902050204" pitchFamily="34" charset="0"/>
                <a:ea typeface="+mn-ea"/>
                <a:cs typeface="+mn-cs"/>
              </a:rPr>
              <a:t>02</a:t>
            </a:r>
          </a:p>
        </p:txBody>
      </p:sp>
      <p:sp>
        <p:nvSpPr>
          <p:cNvPr id="51" name="TextBox 50">
            <a:extLst>
              <a:ext uri="{FF2B5EF4-FFF2-40B4-BE49-F238E27FC236}">
                <a16:creationId xmlns:a16="http://schemas.microsoft.com/office/drawing/2014/main" id="{CF1709BE-1509-4AF7-9DD4-9EB691907304}"/>
              </a:ext>
            </a:extLst>
          </p:cNvPr>
          <p:cNvSpPr txBox="1"/>
          <p:nvPr/>
        </p:nvSpPr>
        <p:spPr>
          <a:xfrm>
            <a:off x="1657370" y="3743484"/>
            <a:ext cx="50710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Impact" panose="020B0806030902050204" pitchFamily="34" charset="0"/>
                <a:ea typeface="+mn-ea"/>
                <a:cs typeface="+mn-cs"/>
              </a:rPr>
              <a:t>04</a:t>
            </a:r>
          </a:p>
        </p:txBody>
      </p:sp>
      <p:sp>
        <p:nvSpPr>
          <p:cNvPr id="52" name="TextBox 51">
            <a:extLst>
              <a:ext uri="{FF2B5EF4-FFF2-40B4-BE49-F238E27FC236}">
                <a16:creationId xmlns:a16="http://schemas.microsoft.com/office/drawing/2014/main" id="{9CF854D2-62B5-4031-97D7-0E458CDE32C7}"/>
              </a:ext>
            </a:extLst>
          </p:cNvPr>
          <p:cNvSpPr txBox="1"/>
          <p:nvPr/>
        </p:nvSpPr>
        <p:spPr>
          <a:xfrm>
            <a:off x="1657426" y="5533128"/>
            <a:ext cx="50710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Impact" panose="020B0806030902050204" pitchFamily="34" charset="0"/>
                <a:ea typeface="+mn-ea"/>
                <a:cs typeface="+mn-cs"/>
              </a:rPr>
              <a:t>04</a:t>
            </a:r>
          </a:p>
        </p:txBody>
      </p:sp>
      <p:grpSp>
        <p:nvGrpSpPr>
          <p:cNvPr id="78" name="Group 77">
            <a:extLst>
              <a:ext uri="{FF2B5EF4-FFF2-40B4-BE49-F238E27FC236}">
                <a16:creationId xmlns:a16="http://schemas.microsoft.com/office/drawing/2014/main" id="{8B6BFC09-0141-4793-AD58-F0DC472F391D}"/>
              </a:ext>
            </a:extLst>
          </p:cNvPr>
          <p:cNvGrpSpPr/>
          <p:nvPr/>
        </p:nvGrpSpPr>
        <p:grpSpPr>
          <a:xfrm>
            <a:off x="7197783" y="325487"/>
            <a:ext cx="1057751" cy="400110"/>
            <a:chOff x="6470402" y="1165735"/>
            <a:chExt cx="1057751" cy="400110"/>
          </a:xfrm>
        </p:grpSpPr>
        <p:sp>
          <p:nvSpPr>
            <p:cNvPr id="54" name="Isosceles Triangle 53">
              <a:extLst>
                <a:ext uri="{FF2B5EF4-FFF2-40B4-BE49-F238E27FC236}">
                  <a16:creationId xmlns:a16="http://schemas.microsoft.com/office/drawing/2014/main" id="{E27C0E73-05C1-4AFF-9EF6-86FB008D9784}"/>
                </a:ext>
              </a:extLst>
            </p:cNvPr>
            <p:cNvSpPr/>
            <p:nvPr/>
          </p:nvSpPr>
          <p:spPr>
            <a:xfrm rot="16200000">
              <a:off x="6449597" y="1235760"/>
              <a:ext cx="301671" cy="260061"/>
            </a:xfrm>
            <a:prstGeom prst="triangle">
              <a:avLst/>
            </a:prstGeom>
            <a:solidFill>
              <a:srgbClr val="DB9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9B5399B4-415D-4ECA-B5DA-F5F7B3441AF8}"/>
                </a:ext>
              </a:extLst>
            </p:cNvPr>
            <p:cNvSpPr txBox="1"/>
            <p:nvPr/>
          </p:nvSpPr>
          <p:spPr>
            <a:xfrm>
              <a:off x="6681578" y="1165735"/>
              <a:ext cx="8465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E7E6E6">
                      <a:lumMod val="25000"/>
                    </a:srgbClr>
                  </a:solidFill>
                  <a:latin typeface="Century Gothic" panose="020B0502020202020204" pitchFamily="34" charset="0"/>
                </a:rPr>
                <a:t>95</a:t>
              </a:r>
              <a:r>
                <a:rPr kumimoji="0" lang="en-US" sz="2000" b="1" i="0" u="none" strike="noStrike" kern="1200" cap="none" spc="0" normalizeH="0" baseline="0" noProof="0" dirty="0">
                  <a:ln>
                    <a:noFill/>
                  </a:ln>
                  <a:solidFill>
                    <a:srgbClr val="E7E6E6">
                      <a:lumMod val="25000"/>
                    </a:srgbClr>
                  </a:solidFill>
                  <a:effectLst/>
                  <a:uLnTx/>
                  <a:uFillTx/>
                  <a:latin typeface="Century Gothic" panose="020B0502020202020204" pitchFamily="34" charset="0"/>
                  <a:ea typeface="+mn-ea"/>
                  <a:cs typeface="+mn-cs"/>
                </a:rPr>
                <a:t>%</a:t>
              </a:r>
            </a:p>
          </p:txBody>
        </p:sp>
      </p:grpSp>
      <p:grpSp>
        <p:nvGrpSpPr>
          <p:cNvPr id="81" name="Group 80">
            <a:extLst>
              <a:ext uri="{FF2B5EF4-FFF2-40B4-BE49-F238E27FC236}">
                <a16:creationId xmlns:a16="http://schemas.microsoft.com/office/drawing/2014/main" id="{D1844E2C-D447-4ACA-B02E-4EA6A8F9B2AF}"/>
              </a:ext>
            </a:extLst>
          </p:cNvPr>
          <p:cNvGrpSpPr/>
          <p:nvPr/>
        </p:nvGrpSpPr>
        <p:grpSpPr>
          <a:xfrm>
            <a:off x="7558927" y="3516823"/>
            <a:ext cx="1089241" cy="400110"/>
            <a:chOff x="6857368" y="5388946"/>
            <a:chExt cx="1089241" cy="400110"/>
          </a:xfrm>
        </p:grpSpPr>
        <p:sp>
          <p:nvSpPr>
            <p:cNvPr id="57" name="Isosceles Triangle 56">
              <a:extLst>
                <a:ext uri="{FF2B5EF4-FFF2-40B4-BE49-F238E27FC236}">
                  <a16:creationId xmlns:a16="http://schemas.microsoft.com/office/drawing/2014/main" id="{ABF07F94-1D03-454A-B60E-F5891739C258}"/>
                </a:ext>
              </a:extLst>
            </p:cNvPr>
            <p:cNvSpPr/>
            <p:nvPr/>
          </p:nvSpPr>
          <p:spPr>
            <a:xfrm rot="16200000">
              <a:off x="6836563" y="5480805"/>
              <a:ext cx="301671" cy="260061"/>
            </a:xfrm>
            <a:prstGeom prst="triangle">
              <a:avLst/>
            </a:prstGeom>
            <a:solidFill>
              <a:srgbClr val="9A0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0279DC36-EAC5-4986-801B-F1905DF545F7}"/>
                </a:ext>
              </a:extLst>
            </p:cNvPr>
            <p:cNvSpPr txBox="1"/>
            <p:nvPr/>
          </p:nvSpPr>
          <p:spPr>
            <a:xfrm>
              <a:off x="7100034" y="5388946"/>
              <a:ext cx="8465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E7E6E6">
                      <a:lumMod val="25000"/>
                    </a:srgbClr>
                  </a:solidFill>
                  <a:latin typeface="Century Gothic" panose="020B0502020202020204" pitchFamily="34" charset="0"/>
                </a:rPr>
                <a:t>100</a:t>
              </a:r>
              <a:r>
                <a:rPr kumimoji="0" lang="en-US" sz="2000" b="1" i="0" u="none" strike="noStrike" kern="1200" cap="none" spc="0" normalizeH="0" baseline="0" noProof="0" dirty="0">
                  <a:ln>
                    <a:noFill/>
                  </a:ln>
                  <a:solidFill>
                    <a:srgbClr val="E7E6E6">
                      <a:lumMod val="25000"/>
                    </a:srgbClr>
                  </a:solidFill>
                  <a:effectLst/>
                  <a:uLnTx/>
                  <a:uFillTx/>
                  <a:latin typeface="Century Gothic" panose="020B0502020202020204" pitchFamily="34" charset="0"/>
                  <a:ea typeface="+mn-ea"/>
                  <a:cs typeface="+mn-cs"/>
                </a:rPr>
                <a:t>%</a:t>
              </a:r>
            </a:p>
          </p:txBody>
        </p:sp>
      </p:grpSp>
      <p:grpSp>
        <p:nvGrpSpPr>
          <p:cNvPr id="62" name="Group 61">
            <a:extLst>
              <a:ext uri="{FF2B5EF4-FFF2-40B4-BE49-F238E27FC236}">
                <a16:creationId xmlns:a16="http://schemas.microsoft.com/office/drawing/2014/main" id="{0CDBD64D-2E5D-4EAA-A554-66D4CC847768}"/>
              </a:ext>
            </a:extLst>
          </p:cNvPr>
          <p:cNvGrpSpPr/>
          <p:nvPr/>
        </p:nvGrpSpPr>
        <p:grpSpPr>
          <a:xfrm>
            <a:off x="2172426" y="354859"/>
            <a:ext cx="9234514" cy="2800822"/>
            <a:chOff x="2232471" y="689019"/>
            <a:chExt cx="9234514" cy="2800822"/>
          </a:xfrm>
        </p:grpSpPr>
        <p:sp>
          <p:nvSpPr>
            <p:cNvPr id="63" name="TextBox 62">
              <a:extLst>
                <a:ext uri="{FF2B5EF4-FFF2-40B4-BE49-F238E27FC236}">
                  <a16:creationId xmlns:a16="http://schemas.microsoft.com/office/drawing/2014/main" id="{BC136A21-C2CA-40D6-9D4B-05519F8881AD}"/>
                </a:ext>
              </a:extLst>
            </p:cNvPr>
            <p:cNvSpPr txBox="1"/>
            <p:nvPr/>
          </p:nvSpPr>
          <p:spPr>
            <a:xfrm>
              <a:off x="8708213" y="689019"/>
              <a:ext cx="22242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E7E6E6">
                      <a:lumMod val="50000"/>
                    </a:srgbClr>
                  </a:solidFill>
                  <a:latin typeface="Century Gothic" panose="020B0502020202020204" pitchFamily="34" charset="0"/>
                </a:rPr>
                <a:t>ORDER SERVICE</a:t>
              </a:r>
              <a:endParaRPr kumimoji="0" lang="en-US" sz="1600" b="1" i="0" u="none" strike="noStrike" kern="1200" cap="none" spc="0" normalizeH="0" baseline="0" noProof="0" dirty="0">
                <a:ln>
                  <a:noFill/>
                </a:ln>
                <a:solidFill>
                  <a:srgbClr val="E7E6E6">
                    <a:lumMod val="50000"/>
                  </a:srgbClr>
                </a:solidFill>
                <a:effectLst/>
                <a:uLnTx/>
                <a:uFillTx/>
                <a:latin typeface="Century Gothic" panose="020B0502020202020204" pitchFamily="34" charset="0"/>
                <a:ea typeface="+mn-ea"/>
                <a:cs typeface="+mn-cs"/>
              </a:endParaRPr>
            </a:p>
          </p:txBody>
        </p:sp>
        <p:sp>
          <p:nvSpPr>
            <p:cNvPr id="64" name="TextBox 63">
              <a:extLst>
                <a:ext uri="{FF2B5EF4-FFF2-40B4-BE49-F238E27FC236}">
                  <a16:creationId xmlns:a16="http://schemas.microsoft.com/office/drawing/2014/main" id="{65642DA4-22E8-427A-90E4-1C6FA76B546E}"/>
                </a:ext>
              </a:extLst>
            </p:cNvPr>
            <p:cNvSpPr txBox="1"/>
            <p:nvPr/>
          </p:nvSpPr>
          <p:spPr>
            <a:xfrm>
              <a:off x="2232471" y="1735515"/>
              <a:ext cx="8170453" cy="1754326"/>
            </a:xfrm>
            <a:prstGeom prst="rect">
              <a:avLst/>
            </a:prstGeom>
            <a:noFill/>
          </p:spPr>
          <p:txBody>
            <a:bodyPr wrap="square" rtlCol="0">
              <a:spAutoFit/>
            </a:bodyPr>
            <a:lstStyle/>
            <a:p>
              <a:pPr marL="285750" lvl="0" indent="-285750">
                <a:buFont typeface="Wingdings" panose="05000000000000000000" pitchFamily="2" charset="2"/>
                <a:buChar char="v"/>
              </a:pPr>
              <a:r>
                <a:rPr lang="en-US" dirty="0"/>
                <a:t>Create sender service (using Kafka Template) to send shopping cart data (topic) to order for checkout</a:t>
              </a:r>
            </a:p>
            <a:p>
              <a:pPr marL="285750" indent="-285750">
                <a:buFont typeface="Wingdings" panose="05000000000000000000" pitchFamily="2" charset="2"/>
                <a:buChar char="v"/>
              </a:pPr>
              <a:r>
                <a:rPr lang="en-US" dirty="0"/>
                <a:t>create @KafkaListener in the order service to capture the topics </a:t>
              </a:r>
            </a:p>
            <a:p>
              <a:pPr marL="285750" indent="-285750">
                <a:buFont typeface="Wingdings" panose="05000000000000000000" pitchFamily="2" charset="2"/>
                <a:buChar char="v"/>
              </a:pPr>
              <a:r>
                <a:rPr lang="en-US" dirty="0"/>
                <a:t>use declarative REST Client @FeignClient to get Customer Details </a:t>
              </a:r>
            </a:p>
            <a:p>
              <a:pPr marL="285750" indent="-285750">
                <a:buFont typeface="Wingdings" panose="05000000000000000000" pitchFamily="2" charset="2"/>
                <a:buChar char="v"/>
              </a:pPr>
              <a:r>
                <a:rPr lang="en-US" dirty="0"/>
                <a:t>create the order based on the captured topics and persist to database </a:t>
              </a:r>
            </a:p>
            <a:p>
              <a:pPr lvl="0"/>
              <a:endParaRPr lang="en-US" dirty="0"/>
            </a:p>
          </p:txBody>
        </p:sp>
        <p:cxnSp>
          <p:nvCxnSpPr>
            <p:cNvPr id="65" name="Straight Connector 64">
              <a:extLst>
                <a:ext uri="{FF2B5EF4-FFF2-40B4-BE49-F238E27FC236}">
                  <a16:creationId xmlns:a16="http://schemas.microsoft.com/office/drawing/2014/main" id="{6BE5F6CA-B241-4CDB-A6ED-880EBDF0F26F}"/>
                </a:ext>
              </a:extLst>
            </p:cNvPr>
            <p:cNvCxnSpPr/>
            <p:nvPr/>
          </p:nvCxnSpPr>
          <p:spPr>
            <a:xfrm>
              <a:off x="7710911" y="1481893"/>
              <a:ext cx="3756074"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6F7DFED2-EB02-4047-AF1A-6E1E5A067723}"/>
              </a:ext>
            </a:extLst>
          </p:cNvPr>
          <p:cNvCxnSpPr/>
          <p:nvPr/>
        </p:nvCxnSpPr>
        <p:spPr>
          <a:xfrm>
            <a:off x="8470607" y="4542965"/>
            <a:ext cx="3756074"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381BF3D3-1697-409F-AB24-7D22BD354F6C}"/>
              </a:ext>
            </a:extLst>
          </p:cNvPr>
          <p:cNvGrpSpPr/>
          <p:nvPr/>
        </p:nvGrpSpPr>
        <p:grpSpPr>
          <a:xfrm>
            <a:off x="2164471" y="3506728"/>
            <a:ext cx="9125903" cy="2894108"/>
            <a:chOff x="3362394" y="689018"/>
            <a:chExt cx="8104591" cy="3777880"/>
          </a:xfrm>
        </p:grpSpPr>
        <p:sp>
          <p:nvSpPr>
            <p:cNvPr id="75" name="TextBox 74">
              <a:extLst>
                <a:ext uri="{FF2B5EF4-FFF2-40B4-BE49-F238E27FC236}">
                  <a16:creationId xmlns:a16="http://schemas.microsoft.com/office/drawing/2014/main" id="{39A2A3FC-7D13-4014-8BE7-2FC62BA22535}"/>
                </a:ext>
              </a:extLst>
            </p:cNvPr>
            <p:cNvSpPr txBox="1"/>
            <p:nvPr/>
          </p:nvSpPr>
          <p:spPr>
            <a:xfrm>
              <a:off x="9039677" y="689018"/>
              <a:ext cx="2288275" cy="4821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
              </a:r>
              <a:r>
                <a:rPr lang="en-AE" dirty="0"/>
                <a:t>egistry and API Gateway </a:t>
              </a:r>
              <a:endParaRPr kumimoji="0" lang="en-US" sz="800" b="1" i="0" u="none" strike="noStrike" kern="1200" cap="none" spc="0" normalizeH="0" baseline="0" noProof="0" dirty="0">
                <a:ln>
                  <a:noFill/>
                </a:ln>
                <a:solidFill>
                  <a:srgbClr val="E7E6E6">
                    <a:lumMod val="50000"/>
                  </a:srgbClr>
                </a:solidFill>
                <a:effectLst/>
                <a:uLnTx/>
                <a:uFillTx/>
                <a:latin typeface="Century Gothic" panose="020B0502020202020204" pitchFamily="34" charset="0"/>
                <a:ea typeface="+mn-ea"/>
                <a:cs typeface="+mn-cs"/>
              </a:endParaRPr>
            </a:p>
          </p:txBody>
        </p:sp>
        <p:sp>
          <p:nvSpPr>
            <p:cNvPr id="76" name="TextBox 75">
              <a:extLst>
                <a:ext uri="{FF2B5EF4-FFF2-40B4-BE49-F238E27FC236}">
                  <a16:creationId xmlns:a16="http://schemas.microsoft.com/office/drawing/2014/main" id="{237E3B90-C36F-422A-95AA-9B32C11065A9}"/>
                </a:ext>
              </a:extLst>
            </p:cNvPr>
            <p:cNvSpPr txBox="1"/>
            <p:nvPr/>
          </p:nvSpPr>
          <p:spPr>
            <a:xfrm>
              <a:off x="3362394" y="2136678"/>
              <a:ext cx="7867673" cy="2330220"/>
            </a:xfrm>
            <a:prstGeom prst="rect">
              <a:avLst/>
            </a:prstGeom>
            <a:noFill/>
          </p:spPr>
          <p:txBody>
            <a:bodyPr wrap="square" rtlCol="0">
              <a:spAutoFit/>
            </a:bodyPr>
            <a:lstStyle/>
            <a:p>
              <a:pPr marL="285750" indent="-285750">
                <a:buFont typeface="Wingdings" panose="05000000000000000000" pitchFamily="2" charset="2"/>
                <a:buChar char="v"/>
                <a:defRPr/>
              </a:pPr>
              <a:r>
                <a:rPr lang="en-US" sz="1600" dirty="0"/>
                <a:t>Client apps use a single endpoint or URL, which the gateway then translates to a set of internal microservices</a:t>
              </a:r>
            </a:p>
            <a:p>
              <a:pPr marL="285750" indent="-285750">
                <a:buFont typeface="Wingdings" panose="05000000000000000000" pitchFamily="2" charset="2"/>
                <a:buChar char="v"/>
                <a:defRPr/>
              </a:pPr>
              <a:r>
                <a:rPr lang="en-US" sz="1600" dirty="0"/>
                <a:t>Each Microservice will register with Eureka, and Eureka will be aware of all client apps operating on each port and IP address</a:t>
              </a:r>
            </a:p>
            <a:p>
              <a:pPr marL="285750" indent="-285750">
                <a:buFont typeface="Wingdings" panose="05000000000000000000" pitchFamily="2" charset="2"/>
                <a:buChar char="v"/>
                <a:defRPr/>
              </a:pPr>
              <a:r>
                <a:rPr lang="en-US" sz="1600" dirty="0"/>
                <a:t>When a new service is launched, as well as when a service is taken offline or unavailable, the service registration must be updated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 </a:t>
              </a:r>
            </a:p>
          </p:txBody>
        </p:sp>
        <p:cxnSp>
          <p:nvCxnSpPr>
            <p:cNvPr id="77" name="Straight Connector 76">
              <a:extLst>
                <a:ext uri="{FF2B5EF4-FFF2-40B4-BE49-F238E27FC236}">
                  <a16:creationId xmlns:a16="http://schemas.microsoft.com/office/drawing/2014/main" id="{0206ECEB-4AC4-43A4-B064-9C5F4E33FEB7}"/>
                </a:ext>
              </a:extLst>
            </p:cNvPr>
            <p:cNvCxnSpPr/>
            <p:nvPr/>
          </p:nvCxnSpPr>
          <p:spPr>
            <a:xfrm>
              <a:off x="7710911" y="1481893"/>
              <a:ext cx="3756074" cy="0"/>
            </a:xfrm>
            <a:prstGeom prst="line">
              <a:avLst/>
            </a:prstGeom>
            <a:ln>
              <a:solidFill>
                <a:schemeClr val="bg1">
                  <a:lumMod val="95000"/>
                  <a:alpha val="30000"/>
                </a:schemeClr>
              </a:solidFill>
            </a:ln>
          </p:spPr>
          <p:style>
            <a:lnRef idx="1">
              <a:schemeClr val="accent1"/>
            </a:lnRef>
            <a:fillRef idx="0">
              <a:schemeClr val="accent1"/>
            </a:fillRef>
            <a:effectRef idx="0">
              <a:schemeClr val="accent1"/>
            </a:effectRef>
            <a:fontRef idx="minor">
              <a:schemeClr val="tx1"/>
            </a:fontRef>
          </p:style>
        </p:cxnSp>
      </p:grpSp>
      <p:sp>
        <p:nvSpPr>
          <p:cNvPr id="3" name="Rounded Rectangle 6">
            <a:extLst>
              <a:ext uri="{FF2B5EF4-FFF2-40B4-BE49-F238E27FC236}">
                <a16:creationId xmlns:a16="http://schemas.microsoft.com/office/drawing/2014/main" id="{FD1224F7-3D1F-AA20-21A8-778545D1CEBA}"/>
              </a:ext>
            </a:extLst>
          </p:cNvPr>
          <p:cNvSpPr/>
          <p:nvPr/>
        </p:nvSpPr>
        <p:spPr>
          <a:xfrm>
            <a:off x="9303121" y="2537975"/>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solidFill>
                  <a:prstClr val="black"/>
                </a:solidFill>
                <a:latin typeface="roboto"/>
              </a:rPr>
              <a:t>By: Frehiwet</a:t>
            </a: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
        <p:nvSpPr>
          <p:cNvPr id="4" name="Rounded Rectangle 6">
            <a:extLst>
              <a:ext uri="{FF2B5EF4-FFF2-40B4-BE49-F238E27FC236}">
                <a16:creationId xmlns:a16="http://schemas.microsoft.com/office/drawing/2014/main" id="{D43C12C9-A15D-6F1A-339B-5ACEDDD107E3}"/>
              </a:ext>
            </a:extLst>
          </p:cNvPr>
          <p:cNvSpPr/>
          <p:nvPr/>
        </p:nvSpPr>
        <p:spPr>
          <a:xfrm>
            <a:off x="9303121" y="6043271"/>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solidFill>
                  <a:prstClr val="black"/>
                </a:solidFill>
                <a:latin typeface="roboto"/>
              </a:rPr>
              <a:t>By: Weini</a:t>
            </a: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1721355515"/>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ppt_x</p:attrName>
                                            </p:attrNameLst>
                                          </p:cBhvr>
                                          <p:tavLst>
                                            <p:tav tm="0">
                                              <p:val>
                                                <p:strVal val="#ppt_x-#ppt_w/2"/>
                                              </p:val>
                                            </p:tav>
                                            <p:tav tm="100000">
                                              <p:val>
                                                <p:strVal val="#ppt_x"/>
                                              </p:val>
                                            </p:tav>
                                          </p:tavLst>
                                        </p:anim>
                                        <p:anim calcmode="lin" valueType="num">
                                          <p:cBhvr>
                                            <p:cTn id="15" dur="500" fill="hold"/>
                                            <p:tgtEl>
                                              <p:spTgt spid="9"/>
                                            </p:tgtEl>
                                            <p:attrNameLst>
                                              <p:attrName>ppt_y</p:attrName>
                                            </p:attrNameLst>
                                          </p:cBhvr>
                                          <p:tavLst>
                                            <p:tav tm="0">
                                              <p:val>
                                                <p:strVal val="#ppt_y"/>
                                              </p:val>
                                            </p:tav>
                                            <p:tav tm="100000">
                                              <p:val>
                                                <p:strVal val="#ppt_y"/>
                                              </p:val>
                                            </p:tav>
                                          </p:tavLst>
                                        </p:anim>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2" fill="hold" nodeType="afterEffect">
                                      <p:stCondLst>
                                        <p:cond delay="0"/>
                                      </p:stCondLst>
                                      <p:childTnLst>
                                        <p:set>
                                          <p:cBhvr>
                                            <p:cTn id="20" dur="1" fill="hold">
                                              <p:stCondLst>
                                                <p:cond delay="0"/>
                                              </p:stCondLst>
                                            </p:cTn>
                                            <p:tgtEl>
                                              <p:spTgt spid="78"/>
                                            </p:tgtEl>
                                            <p:attrNameLst>
                                              <p:attrName>style.visibility</p:attrName>
                                            </p:attrNameLst>
                                          </p:cBhvr>
                                          <p:to>
                                            <p:strVal val="visible"/>
                                          </p:to>
                                        </p:set>
                                        <p:anim calcmode="lin" valueType="num">
                                          <p:cBhvr>
                                            <p:cTn id="21" dur="500" fill="hold"/>
                                            <p:tgtEl>
                                              <p:spTgt spid="78"/>
                                            </p:tgtEl>
                                            <p:attrNameLst>
                                              <p:attrName>ppt_x</p:attrName>
                                            </p:attrNameLst>
                                          </p:cBhvr>
                                          <p:tavLst>
                                            <p:tav tm="0">
                                              <p:val>
                                                <p:strVal val="#ppt_x+#ppt_w/2"/>
                                              </p:val>
                                            </p:tav>
                                            <p:tav tm="100000">
                                              <p:val>
                                                <p:strVal val="#ppt_x"/>
                                              </p:val>
                                            </p:tav>
                                          </p:tavLst>
                                        </p:anim>
                                        <p:anim calcmode="lin" valueType="num">
                                          <p:cBhvr>
                                            <p:cTn id="22" dur="500" fill="hold"/>
                                            <p:tgtEl>
                                              <p:spTgt spid="78"/>
                                            </p:tgtEl>
                                            <p:attrNameLst>
                                              <p:attrName>ppt_y</p:attrName>
                                            </p:attrNameLst>
                                          </p:cBhvr>
                                          <p:tavLst>
                                            <p:tav tm="0">
                                              <p:val>
                                                <p:strVal val="#ppt_y"/>
                                              </p:val>
                                            </p:tav>
                                            <p:tav tm="100000">
                                              <p:val>
                                                <p:strVal val="#ppt_y"/>
                                              </p:val>
                                            </p:tav>
                                          </p:tavLst>
                                        </p:anim>
                                        <p:anim calcmode="lin" valueType="num">
                                          <p:cBhvr>
                                            <p:cTn id="23" dur="500" fill="hold"/>
                                            <p:tgtEl>
                                              <p:spTgt spid="78"/>
                                            </p:tgtEl>
                                            <p:attrNameLst>
                                              <p:attrName>ppt_w</p:attrName>
                                            </p:attrNameLst>
                                          </p:cBhvr>
                                          <p:tavLst>
                                            <p:tav tm="0">
                                              <p:val>
                                                <p:fltVal val="0"/>
                                              </p:val>
                                            </p:tav>
                                            <p:tav tm="100000">
                                              <p:val>
                                                <p:strVal val="#ppt_w"/>
                                              </p:val>
                                            </p:tav>
                                          </p:tavLst>
                                        </p:anim>
                                        <p:anim calcmode="lin" valueType="num">
                                          <p:cBhvr>
                                            <p:cTn id="24" dur="500" fill="hold"/>
                                            <p:tgtEl>
                                              <p:spTgt spid="78"/>
                                            </p:tgtEl>
                                            <p:attrNameLst>
                                              <p:attrName>ppt_h</p:attrName>
                                            </p:attrNameLst>
                                          </p:cBhvr>
                                          <p:tavLst>
                                            <p:tav tm="0">
                                              <p:val>
                                                <p:strVal val="#ppt_h"/>
                                              </p:val>
                                            </p:tav>
                                            <p:tav tm="100000">
                                              <p:val>
                                                <p:strVal val="#ppt_h"/>
                                              </p:val>
                                            </p:tav>
                                          </p:tavLst>
                                        </p:anim>
                                      </p:childTnLst>
                                    </p:cTn>
                                  </p:par>
                                  <p:par>
                                    <p:cTn id="25" presetID="17" presetClass="entr" presetSubtype="8"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anim calcmode="lin" valueType="num">
                                          <p:cBhvr>
                                            <p:cTn id="27" dur="500" fill="hold"/>
                                            <p:tgtEl>
                                              <p:spTgt spid="62"/>
                                            </p:tgtEl>
                                            <p:attrNameLst>
                                              <p:attrName>ppt_x</p:attrName>
                                            </p:attrNameLst>
                                          </p:cBhvr>
                                          <p:tavLst>
                                            <p:tav tm="0">
                                              <p:val>
                                                <p:strVal val="#ppt_x-#ppt_w/2"/>
                                              </p:val>
                                            </p:tav>
                                            <p:tav tm="100000">
                                              <p:val>
                                                <p:strVal val="#ppt_x"/>
                                              </p:val>
                                            </p:tav>
                                          </p:tavLst>
                                        </p:anim>
                                        <p:anim calcmode="lin" valueType="num">
                                          <p:cBhvr>
                                            <p:cTn id="28" dur="500" fill="hold"/>
                                            <p:tgtEl>
                                              <p:spTgt spid="62"/>
                                            </p:tgtEl>
                                            <p:attrNameLst>
                                              <p:attrName>ppt_y</p:attrName>
                                            </p:attrNameLst>
                                          </p:cBhvr>
                                          <p:tavLst>
                                            <p:tav tm="0">
                                              <p:val>
                                                <p:strVal val="#ppt_y"/>
                                              </p:val>
                                            </p:tav>
                                            <p:tav tm="100000">
                                              <p:val>
                                                <p:strVal val="#ppt_y"/>
                                              </p:val>
                                            </p:tav>
                                          </p:tavLst>
                                        </p:anim>
                                        <p:anim calcmode="lin" valueType="num">
                                          <p:cBhvr>
                                            <p:cTn id="29" dur="500" fill="hold"/>
                                            <p:tgtEl>
                                              <p:spTgt spid="62"/>
                                            </p:tgtEl>
                                            <p:attrNameLst>
                                              <p:attrName>ppt_w</p:attrName>
                                            </p:attrNameLst>
                                          </p:cBhvr>
                                          <p:tavLst>
                                            <p:tav tm="0">
                                              <p:val>
                                                <p:fltVal val="0"/>
                                              </p:val>
                                            </p:tav>
                                            <p:tav tm="100000">
                                              <p:val>
                                                <p:strVal val="#ppt_w"/>
                                              </p:val>
                                            </p:tav>
                                          </p:tavLst>
                                        </p:anim>
                                        <p:anim calcmode="lin" valueType="num">
                                          <p:cBhvr>
                                            <p:cTn id="30" dur="500" fill="hold"/>
                                            <p:tgtEl>
                                              <p:spTgt spid="62"/>
                                            </p:tgtEl>
                                            <p:attrNameLst>
                                              <p:attrName>ppt_h</p:attrName>
                                            </p:attrNameLst>
                                          </p:cBhvr>
                                          <p:tavLst>
                                            <p:tav tm="0">
                                              <p:val>
                                                <p:strVal val="#ppt_h"/>
                                              </p:val>
                                            </p:tav>
                                            <p:tav tm="100000">
                                              <p:val>
                                                <p:strVal val="#ppt_h"/>
                                              </p:val>
                                            </p:tav>
                                          </p:tavLst>
                                        </p:anim>
                                      </p:childTnLst>
                                    </p:cTn>
                                  </p:par>
                                </p:childTnLst>
                              </p:cTn>
                            </p:par>
                            <p:par>
                              <p:cTn id="31" fill="hold">
                                <p:stCondLst>
                                  <p:cond delay="1500"/>
                                </p:stCondLst>
                                <p:childTnLst>
                                  <p:par>
                                    <p:cTn id="32" presetID="17" presetClass="entr" presetSubtype="8" fill="hold" grpId="0" nodeType="afterEffect">
                                      <p:stCondLst>
                                        <p:cond delay="0"/>
                                      </p:stCondLst>
                                      <p:childTnLst>
                                        <p:set>
                                          <p:cBhvr>
                                            <p:cTn id="33" dur="1" fill="hold">
                                              <p:stCondLst>
                                                <p:cond delay="0"/>
                                              </p:stCondLst>
                                            </p:cTn>
                                            <p:tgtEl>
                                              <p:spTgt spid="50"/>
                                            </p:tgtEl>
                                            <p:attrNameLst>
                                              <p:attrName>style.visibility</p:attrName>
                                            </p:attrNameLst>
                                          </p:cBhvr>
                                          <p:to>
                                            <p:strVal val="visible"/>
                                          </p:to>
                                        </p:set>
                                        <p:anim calcmode="lin" valueType="num">
                                          <p:cBhvr>
                                            <p:cTn id="34" dur="500" fill="hold"/>
                                            <p:tgtEl>
                                              <p:spTgt spid="50"/>
                                            </p:tgtEl>
                                            <p:attrNameLst>
                                              <p:attrName>ppt_x</p:attrName>
                                            </p:attrNameLst>
                                          </p:cBhvr>
                                          <p:tavLst>
                                            <p:tav tm="0">
                                              <p:val>
                                                <p:strVal val="#ppt_x-#ppt_w/2"/>
                                              </p:val>
                                            </p:tav>
                                            <p:tav tm="100000">
                                              <p:val>
                                                <p:strVal val="#ppt_x"/>
                                              </p:val>
                                            </p:tav>
                                          </p:tavLst>
                                        </p:anim>
                                        <p:anim calcmode="lin" valueType="num">
                                          <p:cBhvr>
                                            <p:cTn id="35" dur="500" fill="hold"/>
                                            <p:tgtEl>
                                              <p:spTgt spid="50"/>
                                            </p:tgtEl>
                                            <p:attrNameLst>
                                              <p:attrName>ppt_y</p:attrName>
                                            </p:attrNameLst>
                                          </p:cBhvr>
                                          <p:tavLst>
                                            <p:tav tm="0">
                                              <p:val>
                                                <p:strVal val="#ppt_y"/>
                                              </p:val>
                                            </p:tav>
                                            <p:tav tm="100000">
                                              <p:val>
                                                <p:strVal val="#ppt_y"/>
                                              </p:val>
                                            </p:tav>
                                          </p:tavLst>
                                        </p:anim>
                                        <p:anim calcmode="lin" valueType="num">
                                          <p:cBhvr>
                                            <p:cTn id="36" dur="500" fill="hold"/>
                                            <p:tgtEl>
                                              <p:spTgt spid="50"/>
                                            </p:tgtEl>
                                            <p:attrNameLst>
                                              <p:attrName>ppt_w</p:attrName>
                                            </p:attrNameLst>
                                          </p:cBhvr>
                                          <p:tavLst>
                                            <p:tav tm="0">
                                              <p:val>
                                                <p:fltVal val="0"/>
                                              </p:val>
                                            </p:tav>
                                            <p:tav tm="100000">
                                              <p:val>
                                                <p:strVal val="#ppt_w"/>
                                              </p:val>
                                            </p:tav>
                                          </p:tavLst>
                                        </p:anim>
                                        <p:anim calcmode="lin" valueType="num">
                                          <p:cBhvr>
                                            <p:cTn id="37" dur="500" fill="hold"/>
                                            <p:tgtEl>
                                              <p:spTgt spid="50"/>
                                            </p:tgtEl>
                                            <p:attrNameLst>
                                              <p:attrName>ppt_h</p:attrName>
                                            </p:attrNameLst>
                                          </p:cBhvr>
                                          <p:tavLst>
                                            <p:tav tm="0">
                                              <p:val>
                                                <p:strVal val="#ppt_h"/>
                                              </p:val>
                                            </p:tav>
                                            <p:tav tm="100000">
                                              <p:val>
                                                <p:strVal val="#ppt_h"/>
                                              </p:val>
                                            </p:tav>
                                          </p:tavLst>
                                        </p:anim>
                                      </p:childTnLst>
                                    </p:cTn>
                                  </p:par>
                                </p:childTnLst>
                              </p:cTn>
                            </p:par>
                            <p:par>
                              <p:cTn id="38" fill="hold">
                                <p:stCondLst>
                                  <p:cond delay="2000"/>
                                </p:stCondLst>
                                <p:childTnLst>
                                  <p:par>
                                    <p:cTn id="39" presetID="17" presetClass="entr" presetSubtype="8" fill="hold" grpId="0" nodeType="after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p:cTn id="41" dur="500" fill="hold"/>
                                            <p:tgtEl>
                                              <p:spTgt spid="51"/>
                                            </p:tgtEl>
                                            <p:attrNameLst>
                                              <p:attrName>ppt_x</p:attrName>
                                            </p:attrNameLst>
                                          </p:cBhvr>
                                          <p:tavLst>
                                            <p:tav tm="0">
                                              <p:val>
                                                <p:strVal val="#ppt_x-#ppt_w/2"/>
                                              </p:val>
                                            </p:tav>
                                            <p:tav tm="100000">
                                              <p:val>
                                                <p:strVal val="#ppt_x"/>
                                              </p:val>
                                            </p:tav>
                                          </p:tavLst>
                                        </p:anim>
                                        <p:anim calcmode="lin" valueType="num">
                                          <p:cBhvr>
                                            <p:cTn id="42" dur="500" fill="hold"/>
                                            <p:tgtEl>
                                              <p:spTgt spid="51"/>
                                            </p:tgtEl>
                                            <p:attrNameLst>
                                              <p:attrName>ppt_y</p:attrName>
                                            </p:attrNameLst>
                                          </p:cBhvr>
                                          <p:tavLst>
                                            <p:tav tm="0">
                                              <p:val>
                                                <p:strVal val="#ppt_y"/>
                                              </p:val>
                                            </p:tav>
                                            <p:tav tm="100000">
                                              <p:val>
                                                <p:strVal val="#ppt_y"/>
                                              </p:val>
                                            </p:tav>
                                          </p:tavLst>
                                        </p:anim>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8"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500" fill="hold"/>
                                            <p:tgtEl>
                                              <p:spTgt spid="41"/>
                                            </p:tgtEl>
                                            <p:attrNameLst>
                                              <p:attrName>ppt_x</p:attrName>
                                            </p:attrNameLst>
                                          </p:cBhvr>
                                          <p:tavLst>
                                            <p:tav tm="0">
                                              <p:val>
                                                <p:strVal val="#ppt_x-#ppt_w/2"/>
                                              </p:val>
                                            </p:tav>
                                            <p:tav tm="100000">
                                              <p:val>
                                                <p:strVal val="#ppt_x"/>
                                              </p:val>
                                            </p:tav>
                                          </p:tavLst>
                                        </p:anim>
                                        <p:anim calcmode="lin" valueType="num">
                                          <p:cBhvr>
                                            <p:cTn id="50" dur="500" fill="hold"/>
                                            <p:tgtEl>
                                              <p:spTgt spid="41"/>
                                            </p:tgtEl>
                                            <p:attrNameLst>
                                              <p:attrName>ppt_y</p:attrName>
                                            </p:attrNameLst>
                                          </p:cBhvr>
                                          <p:tavLst>
                                            <p:tav tm="0">
                                              <p:val>
                                                <p:strVal val="#ppt_y"/>
                                              </p:val>
                                            </p:tav>
                                            <p:tav tm="100000">
                                              <p:val>
                                                <p:strVal val="#ppt_y"/>
                                              </p:val>
                                            </p:tav>
                                          </p:tavLst>
                                        </p:anim>
                                        <p:anim calcmode="lin" valueType="num">
                                          <p:cBhvr>
                                            <p:cTn id="51" dur="500" fill="hold"/>
                                            <p:tgtEl>
                                              <p:spTgt spid="41"/>
                                            </p:tgtEl>
                                            <p:attrNameLst>
                                              <p:attrName>ppt_w</p:attrName>
                                            </p:attrNameLst>
                                          </p:cBhvr>
                                          <p:tavLst>
                                            <p:tav tm="0">
                                              <p:val>
                                                <p:fltVal val="0"/>
                                              </p:val>
                                            </p:tav>
                                            <p:tav tm="100000">
                                              <p:val>
                                                <p:strVal val="#ppt_w"/>
                                              </p:val>
                                            </p:tav>
                                          </p:tavLst>
                                        </p:anim>
                                        <p:anim calcmode="lin" valueType="num">
                                          <p:cBhvr>
                                            <p:cTn id="52" dur="500" fill="hold"/>
                                            <p:tgtEl>
                                              <p:spTgt spid="41"/>
                                            </p:tgtEl>
                                            <p:attrNameLst>
                                              <p:attrName>ppt_h</p:attrName>
                                            </p:attrNameLst>
                                          </p:cBhvr>
                                          <p:tavLst>
                                            <p:tav tm="0">
                                              <p:val>
                                                <p:strVal val="#ppt_h"/>
                                              </p:val>
                                            </p:tav>
                                            <p:tav tm="100000">
                                              <p:val>
                                                <p:strVal val="#ppt_h"/>
                                              </p:val>
                                            </p:tav>
                                          </p:tavLst>
                                        </p:anim>
                                      </p:childTnLst>
                                    </p:cTn>
                                  </p:par>
                                </p:childTnLst>
                              </p:cTn>
                            </p:par>
                            <p:par>
                              <p:cTn id="53" fill="hold">
                                <p:stCondLst>
                                  <p:cond delay="500"/>
                                </p:stCondLst>
                                <p:childTnLst>
                                  <p:par>
                                    <p:cTn id="54" presetID="17" presetClass="entr" presetSubtype="8" fill="hold" grpId="0" nodeType="afterEffect">
                                      <p:stCondLst>
                                        <p:cond delay="0"/>
                                      </p:stCondLst>
                                      <p:childTnLst>
                                        <p:set>
                                          <p:cBhvr>
                                            <p:cTn id="55" dur="1" fill="hold">
                                              <p:stCondLst>
                                                <p:cond delay="0"/>
                                              </p:stCondLst>
                                            </p:cTn>
                                            <p:tgtEl>
                                              <p:spTgt spid="52"/>
                                            </p:tgtEl>
                                            <p:attrNameLst>
                                              <p:attrName>style.visibility</p:attrName>
                                            </p:attrNameLst>
                                          </p:cBhvr>
                                          <p:to>
                                            <p:strVal val="visible"/>
                                          </p:to>
                                        </p:set>
                                        <p:anim calcmode="lin" valueType="num">
                                          <p:cBhvr>
                                            <p:cTn id="56" dur="500" fill="hold"/>
                                            <p:tgtEl>
                                              <p:spTgt spid="52"/>
                                            </p:tgtEl>
                                            <p:attrNameLst>
                                              <p:attrName>ppt_x</p:attrName>
                                            </p:attrNameLst>
                                          </p:cBhvr>
                                          <p:tavLst>
                                            <p:tav tm="0">
                                              <p:val>
                                                <p:strVal val="#ppt_x-#ppt_w/2"/>
                                              </p:val>
                                            </p:tav>
                                            <p:tav tm="100000">
                                              <p:val>
                                                <p:strVal val="#ppt_x"/>
                                              </p:val>
                                            </p:tav>
                                          </p:tavLst>
                                        </p:anim>
                                        <p:anim calcmode="lin" valueType="num">
                                          <p:cBhvr>
                                            <p:cTn id="57" dur="500" fill="hold"/>
                                            <p:tgtEl>
                                              <p:spTgt spid="52"/>
                                            </p:tgtEl>
                                            <p:attrNameLst>
                                              <p:attrName>ppt_y</p:attrName>
                                            </p:attrNameLst>
                                          </p:cBhvr>
                                          <p:tavLst>
                                            <p:tav tm="0">
                                              <p:val>
                                                <p:strVal val="#ppt_y"/>
                                              </p:val>
                                            </p:tav>
                                            <p:tav tm="100000">
                                              <p:val>
                                                <p:strVal val="#ppt_y"/>
                                              </p:val>
                                            </p:tav>
                                          </p:tavLst>
                                        </p:anim>
                                        <p:anim calcmode="lin" valueType="num">
                                          <p:cBhvr>
                                            <p:cTn id="58" dur="500" fill="hold"/>
                                            <p:tgtEl>
                                              <p:spTgt spid="52"/>
                                            </p:tgtEl>
                                            <p:attrNameLst>
                                              <p:attrName>ppt_w</p:attrName>
                                            </p:attrNameLst>
                                          </p:cBhvr>
                                          <p:tavLst>
                                            <p:tav tm="0">
                                              <p:val>
                                                <p:fltVal val="0"/>
                                              </p:val>
                                            </p:tav>
                                            <p:tav tm="100000">
                                              <p:val>
                                                <p:strVal val="#ppt_w"/>
                                              </p:val>
                                            </p:tav>
                                          </p:tavLst>
                                        </p:anim>
                                        <p:anim calcmode="lin" valueType="num">
                                          <p:cBhvr>
                                            <p:cTn id="59" dur="500" fill="hold"/>
                                            <p:tgtEl>
                                              <p:spTgt spid="52"/>
                                            </p:tgtEl>
                                            <p:attrNameLst>
                                              <p:attrName>ppt_h</p:attrName>
                                            </p:attrNameLst>
                                          </p:cBhvr>
                                          <p:tavLst>
                                            <p:tav tm="0">
                                              <p:val>
                                                <p:strVal val="#ppt_h"/>
                                              </p:val>
                                            </p:tav>
                                            <p:tav tm="100000">
                                              <p:val>
                                                <p:strVal val="#ppt_h"/>
                                              </p:val>
                                            </p:tav>
                                          </p:tavLst>
                                        </p:anim>
                                      </p:childTnLst>
                                    </p:cTn>
                                  </p:par>
                                </p:childTnLst>
                              </p:cTn>
                            </p:par>
                            <p:par>
                              <p:cTn id="60" fill="hold">
                                <p:stCondLst>
                                  <p:cond delay="1000"/>
                                </p:stCondLst>
                                <p:childTnLst>
                                  <p:par>
                                    <p:cTn id="61" presetID="17" presetClass="entr" presetSubtype="2" fill="hold" nodeType="afterEffect">
                                      <p:stCondLst>
                                        <p:cond delay="0"/>
                                      </p:stCondLst>
                                      <p:childTnLst>
                                        <p:set>
                                          <p:cBhvr>
                                            <p:cTn id="62" dur="1" fill="hold">
                                              <p:stCondLst>
                                                <p:cond delay="0"/>
                                              </p:stCondLst>
                                            </p:cTn>
                                            <p:tgtEl>
                                              <p:spTgt spid="81"/>
                                            </p:tgtEl>
                                            <p:attrNameLst>
                                              <p:attrName>style.visibility</p:attrName>
                                            </p:attrNameLst>
                                          </p:cBhvr>
                                          <p:to>
                                            <p:strVal val="visible"/>
                                          </p:to>
                                        </p:set>
                                        <p:anim calcmode="lin" valueType="num">
                                          <p:cBhvr>
                                            <p:cTn id="63" dur="500" fill="hold"/>
                                            <p:tgtEl>
                                              <p:spTgt spid="81"/>
                                            </p:tgtEl>
                                            <p:attrNameLst>
                                              <p:attrName>ppt_x</p:attrName>
                                            </p:attrNameLst>
                                          </p:cBhvr>
                                          <p:tavLst>
                                            <p:tav tm="0">
                                              <p:val>
                                                <p:strVal val="#ppt_x+#ppt_w/2"/>
                                              </p:val>
                                            </p:tav>
                                            <p:tav tm="100000">
                                              <p:val>
                                                <p:strVal val="#ppt_x"/>
                                              </p:val>
                                            </p:tav>
                                          </p:tavLst>
                                        </p:anim>
                                        <p:anim calcmode="lin" valueType="num">
                                          <p:cBhvr>
                                            <p:cTn id="64" dur="500" fill="hold"/>
                                            <p:tgtEl>
                                              <p:spTgt spid="81"/>
                                            </p:tgtEl>
                                            <p:attrNameLst>
                                              <p:attrName>ppt_y</p:attrName>
                                            </p:attrNameLst>
                                          </p:cBhvr>
                                          <p:tavLst>
                                            <p:tav tm="0">
                                              <p:val>
                                                <p:strVal val="#ppt_y"/>
                                              </p:val>
                                            </p:tav>
                                            <p:tav tm="100000">
                                              <p:val>
                                                <p:strVal val="#ppt_y"/>
                                              </p:val>
                                            </p:tav>
                                          </p:tavLst>
                                        </p:anim>
                                        <p:anim calcmode="lin" valueType="num">
                                          <p:cBhvr>
                                            <p:cTn id="65" dur="500" fill="hold"/>
                                            <p:tgtEl>
                                              <p:spTgt spid="81"/>
                                            </p:tgtEl>
                                            <p:attrNameLst>
                                              <p:attrName>ppt_w</p:attrName>
                                            </p:attrNameLst>
                                          </p:cBhvr>
                                          <p:tavLst>
                                            <p:tav tm="0">
                                              <p:val>
                                                <p:fltVal val="0"/>
                                              </p:val>
                                            </p:tav>
                                            <p:tav tm="100000">
                                              <p:val>
                                                <p:strVal val="#ppt_w"/>
                                              </p:val>
                                            </p:tav>
                                          </p:tavLst>
                                        </p:anim>
                                        <p:anim calcmode="lin" valueType="num">
                                          <p:cBhvr>
                                            <p:cTn id="66" dur="500" fill="hold"/>
                                            <p:tgtEl>
                                              <p:spTgt spid="81"/>
                                            </p:tgtEl>
                                            <p:attrNameLst>
                                              <p:attrName>ppt_h</p:attrName>
                                            </p:attrNameLst>
                                          </p:cBhvr>
                                          <p:tavLst>
                                            <p:tav tm="0">
                                              <p:val>
                                                <p:strVal val="#ppt_h"/>
                                              </p:val>
                                            </p:tav>
                                            <p:tav tm="100000">
                                              <p:val>
                                                <p:strVal val="#ppt_h"/>
                                              </p:val>
                                            </p:tav>
                                          </p:tavLst>
                                        </p:anim>
                                      </p:childTnLst>
                                    </p:cTn>
                                  </p:par>
                                  <p:par>
                                    <p:cTn id="67" presetID="17" presetClass="entr" presetSubtype="8"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 calcmode="lin" valueType="num">
                                          <p:cBhvr>
                                            <p:cTn id="69" dur="500" fill="hold"/>
                                            <p:tgtEl>
                                              <p:spTgt spid="74"/>
                                            </p:tgtEl>
                                            <p:attrNameLst>
                                              <p:attrName>ppt_x</p:attrName>
                                            </p:attrNameLst>
                                          </p:cBhvr>
                                          <p:tavLst>
                                            <p:tav tm="0">
                                              <p:val>
                                                <p:strVal val="#ppt_x-#ppt_w/2"/>
                                              </p:val>
                                            </p:tav>
                                            <p:tav tm="100000">
                                              <p:val>
                                                <p:strVal val="#ppt_x"/>
                                              </p:val>
                                            </p:tav>
                                          </p:tavLst>
                                        </p:anim>
                                        <p:anim calcmode="lin" valueType="num">
                                          <p:cBhvr>
                                            <p:cTn id="70" dur="500" fill="hold"/>
                                            <p:tgtEl>
                                              <p:spTgt spid="74"/>
                                            </p:tgtEl>
                                            <p:attrNameLst>
                                              <p:attrName>ppt_y</p:attrName>
                                            </p:attrNameLst>
                                          </p:cBhvr>
                                          <p:tavLst>
                                            <p:tav tm="0">
                                              <p:val>
                                                <p:strVal val="#ppt_y"/>
                                              </p:val>
                                            </p:tav>
                                            <p:tav tm="100000">
                                              <p:val>
                                                <p:strVal val="#ppt_y"/>
                                              </p:val>
                                            </p:tav>
                                          </p:tavLst>
                                        </p:anim>
                                        <p:anim calcmode="lin" valueType="num">
                                          <p:cBhvr>
                                            <p:cTn id="71" dur="500" fill="hold"/>
                                            <p:tgtEl>
                                              <p:spTgt spid="74"/>
                                            </p:tgtEl>
                                            <p:attrNameLst>
                                              <p:attrName>ppt_w</p:attrName>
                                            </p:attrNameLst>
                                          </p:cBhvr>
                                          <p:tavLst>
                                            <p:tav tm="0">
                                              <p:val>
                                                <p:fltVal val="0"/>
                                              </p:val>
                                            </p:tav>
                                            <p:tav tm="100000">
                                              <p:val>
                                                <p:strVal val="#ppt_w"/>
                                              </p:val>
                                            </p:tav>
                                          </p:tavLst>
                                        </p:anim>
                                        <p:anim calcmode="lin" valueType="num">
                                          <p:cBhvr>
                                            <p:cTn id="72" dur="500" fill="hold"/>
                                            <p:tgtEl>
                                              <p:spTgt spid="74"/>
                                            </p:tgtEl>
                                            <p:attrNameLst>
                                              <p:attrName>ppt_h</p:attrName>
                                            </p:attrNameLst>
                                          </p:cBhvr>
                                          <p:tavLst>
                                            <p:tav tm="0">
                                              <p:val>
                                                <p:strVal val="#ppt_h"/>
                                              </p:val>
                                            </p:tav>
                                            <p:tav tm="100000">
                                              <p:val>
                                                <p:strVal val="#ppt_h"/>
                                              </p:val>
                                            </p:tav>
                                          </p:tavLst>
                                        </p:anim>
                                      </p:childTnLst>
                                    </p:cTn>
                                  </p:par>
                                </p:childTnLst>
                              </p:cTn>
                            </p:par>
                            <p:par>
                              <p:cTn id="73" fill="hold">
                                <p:stCondLst>
                                  <p:cond delay="1500"/>
                                </p:stCondLst>
                                <p:childTnLst>
                                  <p:par>
                                    <p:cTn id="74" presetID="2" presetClass="entr" presetSubtype="4" fill="hold" grpId="0" nodeType="afterEffect" p14:presetBounceEnd="60000">
                                      <p:stCondLst>
                                        <p:cond delay="0"/>
                                      </p:stCondLst>
                                      <p:childTnLst>
                                        <p:set>
                                          <p:cBhvr>
                                            <p:cTn id="75" dur="1" fill="hold">
                                              <p:stCondLst>
                                                <p:cond delay="0"/>
                                              </p:stCondLst>
                                            </p:cTn>
                                            <p:tgtEl>
                                              <p:spTgt spid="3"/>
                                            </p:tgtEl>
                                            <p:attrNameLst>
                                              <p:attrName>style.visibility</p:attrName>
                                            </p:attrNameLst>
                                          </p:cBhvr>
                                          <p:to>
                                            <p:strVal val="visible"/>
                                          </p:to>
                                        </p:set>
                                        <p:anim calcmode="lin" valueType="num" p14:bounceEnd="60000">
                                          <p:cBhvr additive="base">
                                            <p:cTn id="76" dur="750" fill="hold"/>
                                            <p:tgtEl>
                                              <p:spTgt spid="3"/>
                                            </p:tgtEl>
                                            <p:attrNameLst>
                                              <p:attrName>ppt_x</p:attrName>
                                            </p:attrNameLst>
                                          </p:cBhvr>
                                          <p:tavLst>
                                            <p:tav tm="0">
                                              <p:val>
                                                <p:strVal val="#ppt_x"/>
                                              </p:val>
                                            </p:tav>
                                            <p:tav tm="100000">
                                              <p:val>
                                                <p:strVal val="#ppt_x"/>
                                              </p:val>
                                            </p:tav>
                                          </p:tavLst>
                                        </p:anim>
                                        <p:anim calcmode="lin" valueType="num" p14:bounceEnd="60000">
                                          <p:cBhvr additive="base">
                                            <p:cTn id="77" dur="750" fill="hold"/>
                                            <p:tgtEl>
                                              <p:spTgt spid="3"/>
                                            </p:tgtEl>
                                            <p:attrNameLst>
                                              <p:attrName>ppt_y</p:attrName>
                                            </p:attrNameLst>
                                          </p:cBhvr>
                                          <p:tavLst>
                                            <p:tav tm="0">
                                              <p:val>
                                                <p:strVal val="1+#ppt_h/2"/>
                                              </p:val>
                                            </p:tav>
                                            <p:tav tm="100000">
                                              <p:val>
                                                <p:strVal val="#ppt_y"/>
                                              </p:val>
                                            </p:tav>
                                          </p:tavLst>
                                        </p:anim>
                                      </p:childTnLst>
                                    </p:cTn>
                                  </p:par>
                                </p:childTnLst>
                              </p:cTn>
                            </p:par>
                            <p:par>
                              <p:cTn id="78" fill="hold">
                                <p:stCondLst>
                                  <p:cond delay="2250"/>
                                </p:stCondLst>
                                <p:childTnLst>
                                  <p:par>
                                    <p:cTn id="79" presetID="2" presetClass="entr" presetSubtype="4" fill="hold" grpId="0" nodeType="afterEffect" p14:presetBounceEnd="60000">
                                      <p:stCondLst>
                                        <p:cond delay="0"/>
                                      </p:stCondLst>
                                      <p:childTnLst>
                                        <p:set>
                                          <p:cBhvr>
                                            <p:cTn id="80" dur="1" fill="hold">
                                              <p:stCondLst>
                                                <p:cond delay="0"/>
                                              </p:stCondLst>
                                            </p:cTn>
                                            <p:tgtEl>
                                              <p:spTgt spid="4"/>
                                            </p:tgtEl>
                                            <p:attrNameLst>
                                              <p:attrName>style.visibility</p:attrName>
                                            </p:attrNameLst>
                                          </p:cBhvr>
                                          <p:to>
                                            <p:strVal val="visible"/>
                                          </p:to>
                                        </p:set>
                                        <p:anim calcmode="lin" valueType="num" p14:bounceEnd="60000">
                                          <p:cBhvr additive="base">
                                            <p:cTn id="81" dur="75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82"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0" grpId="0"/>
          <p:bldP spid="51" grpId="0"/>
          <p:bldP spid="52" grpId="0"/>
          <p:bldP spid="3" grpId="0" animBg="1"/>
          <p:bldP spid="4"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ppt_x</p:attrName>
                                            </p:attrNameLst>
                                          </p:cBhvr>
                                          <p:tavLst>
                                            <p:tav tm="0">
                                              <p:val>
                                                <p:strVal val="#ppt_x-#ppt_w/2"/>
                                              </p:val>
                                            </p:tav>
                                            <p:tav tm="100000">
                                              <p:val>
                                                <p:strVal val="#ppt_x"/>
                                              </p:val>
                                            </p:tav>
                                          </p:tavLst>
                                        </p:anim>
                                        <p:anim calcmode="lin" valueType="num">
                                          <p:cBhvr>
                                            <p:cTn id="15" dur="500" fill="hold"/>
                                            <p:tgtEl>
                                              <p:spTgt spid="9"/>
                                            </p:tgtEl>
                                            <p:attrNameLst>
                                              <p:attrName>ppt_y</p:attrName>
                                            </p:attrNameLst>
                                          </p:cBhvr>
                                          <p:tavLst>
                                            <p:tav tm="0">
                                              <p:val>
                                                <p:strVal val="#ppt_y"/>
                                              </p:val>
                                            </p:tav>
                                            <p:tav tm="100000">
                                              <p:val>
                                                <p:strVal val="#ppt_y"/>
                                              </p:val>
                                            </p:tav>
                                          </p:tavLst>
                                        </p:anim>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2" fill="hold" nodeType="afterEffect">
                                      <p:stCondLst>
                                        <p:cond delay="0"/>
                                      </p:stCondLst>
                                      <p:childTnLst>
                                        <p:set>
                                          <p:cBhvr>
                                            <p:cTn id="20" dur="1" fill="hold">
                                              <p:stCondLst>
                                                <p:cond delay="0"/>
                                              </p:stCondLst>
                                            </p:cTn>
                                            <p:tgtEl>
                                              <p:spTgt spid="78"/>
                                            </p:tgtEl>
                                            <p:attrNameLst>
                                              <p:attrName>style.visibility</p:attrName>
                                            </p:attrNameLst>
                                          </p:cBhvr>
                                          <p:to>
                                            <p:strVal val="visible"/>
                                          </p:to>
                                        </p:set>
                                        <p:anim calcmode="lin" valueType="num">
                                          <p:cBhvr>
                                            <p:cTn id="21" dur="500" fill="hold"/>
                                            <p:tgtEl>
                                              <p:spTgt spid="78"/>
                                            </p:tgtEl>
                                            <p:attrNameLst>
                                              <p:attrName>ppt_x</p:attrName>
                                            </p:attrNameLst>
                                          </p:cBhvr>
                                          <p:tavLst>
                                            <p:tav tm="0">
                                              <p:val>
                                                <p:strVal val="#ppt_x+#ppt_w/2"/>
                                              </p:val>
                                            </p:tav>
                                            <p:tav tm="100000">
                                              <p:val>
                                                <p:strVal val="#ppt_x"/>
                                              </p:val>
                                            </p:tav>
                                          </p:tavLst>
                                        </p:anim>
                                        <p:anim calcmode="lin" valueType="num">
                                          <p:cBhvr>
                                            <p:cTn id="22" dur="500" fill="hold"/>
                                            <p:tgtEl>
                                              <p:spTgt spid="78"/>
                                            </p:tgtEl>
                                            <p:attrNameLst>
                                              <p:attrName>ppt_y</p:attrName>
                                            </p:attrNameLst>
                                          </p:cBhvr>
                                          <p:tavLst>
                                            <p:tav tm="0">
                                              <p:val>
                                                <p:strVal val="#ppt_y"/>
                                              </p:val>
                                            </p:tav>
                                            <p:tav tm="100000">
                                              <p:val>
                                                <p:strVal val="#ppt_y"/>
                                              </p:val>
                                            </p:tav>
                                          </p:tavLst>
                                        </p:anim>
                                        <p:anim calcmode="lin" valueType="num">
                                          <p:cBhvr>
                                            <p:cTn id="23" dur="500" fill="hold"/>
                                            <p:tgtEl>
                                              <p:spTgt spid="78"/>
                                            </p:tgtEl>
                                            <p:attrNameLst>
                                              <p:attrName>ppt_w</p:attrName>
                                            </p:attrNameLst>
                                          </p:cBhvr>
                                          <p:tavLst>
                                            <p:tav tm="0">
                                              <p:val>
                                                <p:fltVal val="0"/>
                                              </p:val>
                                            </p:tav>
                                            <p:tav tm="100000">
                                              <p:val>
                                                <p:strVal val="#ppt_w"/>
                                              </p:val>
                                            </p:tav>
                                          </p:tavLst>
                                        </p:anim>
                                        <p:anim calcmode="lin" valueType="num">
                                          <p:cBhvr>
                                            <p:cTn id="24" dur="500" fill="hold"/>
                                            <p:tgtEl>
                                              <p:spTgt spid="78"/>
                                            </p:tgtEl>
                                            <p:attrNameLst>
                                              <p:attrName>ppt_h</p:attrName>
                                            </p:attrNameLst>
                                          </p:cBhvr>
                                          <p:tavLst>
                                            <p:tav tm="0">
                                              <p:val>
                                                <p:strVal val="#ppt_h"/>
                                              </p:val>
                                            </p:tav>
                                            <p:tav tm="100000">
                                              <p:val>
                                                <p:strVal val="#ppt_h"/>
                                              </p:val>
                                            </p:tav>
                                          </p:tavLst>
                                        </p:anim>
                                      </p:childTnLst>
                                    </p:cTn>
                                  </p:par>
                                  <p:par>
                                    <p:cTn id="25" presetID="17" presetClass="entr" presetSubtype="8"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anim calcmode="lin" valueType="num">
                                          <p:cBhvr>
                                            <p:cTn id="27" dur="500" fill="hold"/>
                                            <p:tgtEl>
                                              <p:spTgt spid="62"/>
                                            </p:tgtEl>
                                            <p:attrNameLst>
                                              <p:attrName>ppt_x</p:attrName>
                                            </p:attrNameLst>
                                          </p:cBhvr>
                                          <p:tavLst>
                                            <p:tav tm="0">
                                              <p:val>
                                                <p:strVal val="#ppt_x-#ppt_w/2"/>
                                              </p:val>
                                            </p:tav>
                                            <p:tav tm="100000">
                                              <p:val>
                                                <p:strVal val="#ppt_x"/>
                                              </p:val>
                                            </p:tav>
                                          </p:tavLst>
                                        </p:anim>
                                        <p:anim calcmode="lin" valueType="num">
                                          <p:cBhvr>
                                            <p:cTn id="28" dur="500" fill="hold"/>
                                            <p:tgtEl>
                                              <p:spTgt spid="62"/>
                                            </p:tgtEl>
                                            <p:attrNameLst>
                                              <p:attrName>ppt_y</p:attrName>
                                            </p:attrNameLst>
                                          </p:cBhvr>
                                          <p:tavLst>
                                            <p:tav tm="0">
                                              <p:val>
                                                <p:strVal val="#ppt_y"/>
                                              </p:val>
                                            </p:tav>
                                            <p:tav tm="100000">
                                              <p:val>
                                                <p:strVal val="#ppt_y"/>
                                              </p:val>
                                            </p:tav>
                                          </p:tavLst>
                                        </p:anim>
                                        <p:anim calcmode="lin" valueType="num">
                                          <p:cBhvr>
                                            <p:cTn id="29" dur="500" fill="hold"/>
                                            <p:tgtEl>
                                              <p:spTgt spid="62"/>
                                            </p:tgtEl>
                                            <p:attrNameLst>
                                              <p:attrName>ppt_w</p:attrName>
                                            </p:attrNameLst>
                                          </p:cBhvr>
                                          <p:tavLst>
                                            <p:tav tm="0">
                                              <p:val>
                                                <p:fltVal val="0"/>
                                              </p:val>
                                            </p:tav>
                                            <p:tav tm="100000">
                                              <p:val>
                                                <p:strVal val="#ppt_w"/>
                                              </p:val>
                                            </p:tav>
                                          </p:tavLst>
                                        </p:anim>
                                        <p:anim calcmode="lin" valueType="num">
                                          <p:cBhvr>
                                            <p:cTn id="30" dur="500" fill="hold"/>
                                            <p:tgtEl>
                                              <p:spTgt spid="62"/>
                                            </p:tgtEl>
                                            <p:attrNameLst>
                                              <p:attrName>ppt_h</p:attrName>
                                            </p:attrNameLst>
                                          </p:cBhvr>
                                          <p:tavLst>
                                            <p:tav tm="0">
                                              <p:val>
                                                <p:strVal val="#ppt_h"/>
                                              </p:val>
                                            </p:tav>
                                            <p:tav tm="100000">
                                              <p:val>
                                                <p:strVal val="#ppt_h"/>
                                              </p:val>
                                            </p:tav>
                                          </p:tavLst>
                                        </p:anim>
                                      </p:childTnLst>
                                    </p:cTn>
                                  </p:par>
                                </p:childTnLst>
                              </p:cTn>
                            </p:par>
                            <p:par>
                              <p:cTn id="31" fill="hold">
                                <p:stCondLst>
                                  <p:cond delay="1500"/>
                                </p:stCondLst>
                                <p:childTnLst>
                                  <p:par>
                                    <p:cTn id="32" presetID="17" presetClass="entr" presetSubtype="8" fill="hold" grpId="0" nodeType="afterEffect">
                                      <p:stCondLst>
                                        <p:cond delay="0"/>
                                      </p:stCondLst>
                                      <p:childTnLst>
                                        <p:set>
                                          <p:cBhvr>
                                            <p:cTn id="33" dur="1" fill="hold">
                                              <p:stCondLst>
                                                <p:cond delay="0"/>
                                              </p:stCondLst>
                                            </p:cTn>
                                            <p:tgtEl>
                                              <p:spTgt spid="50"/>
                                            </p:tgtEl>
                                            <p:attrNameLst>
                                              <p:attrName>style.visibility</p:attrName>
                                            </p:attrNameLst>
                                          </p:cBhvr>
                                          <p:to>
                                            <p:strVal val="visible"/>
                                          </p:to>
                                        </p:set>
                                        <p:anim calcmode="lin" valueType="num">
                                          <p:cBhvr>
                                            <p:cTn id="34" dur="500" fill="hold"/>
                                            <p:tgtEl>
                                              <p:spTgt spid="50"/>
                                            </p:tgtEl>
                                            <p:attrNameLst>
                                              <p:attrName>ppt_x</p:attrName>
                                            </p:attrNameLst>
                                          </p:cBhvr>
                                          <p:tavLst>
                                            <p:tav tm="0">
                                              <p:val>
                                                <p:strVal val="#ppt_x-#ppt_w/2"/>
                                              </p:val>
                                            </p:tav>
                                            <p:tav tm="100000">
                                              <p:val>
                                                <p:strVal val="#ppt_x"/>
                                              </p:val>
                                            </p:tav>
                                          </p:tavLst>
                                        </p:anim>
                                        <p:anim calcmode="lin" valueType="num">
                                          <p:cBhvr>
                                            <p:cTn id="35" dur="500" fill="hold"/>
                                            <p:tgtEl>
                                              <p:spTgt spid="50"/>
                                            </p:tgtEl>
                                            <p:attrNameLst>
                                              <p:attrName>ppt_y</p:attrName>
                                            </p:attrNameLst>
                                          </p:cBhvr>
                                          <p:tavLst>
                                            <p:tav tm="0">
                                              <p:val>
                                                <p:strVal val="#ppt_y"/>
                                              </p:val>
                                            </p:tav>
                                            <p:tav tm="100000">
                                              <p:val>
                                                <p:strVal val="#ppt_y"/>
                                              </p:val>
                                            </p:tav>
                                          </p:tavLst>
                                        </p:anim>
                                        <p:anim calcmode="lin" valueType="num">
                                          <p:cBhvr>
                                            <p:cTn id="36" dur="500" fill="hold"/>
                                            <p:tgtEl>
                                              <p:spTgt spid="50"/>
                                            </p:tgtEl>
                                            <p:attrNameLst>
                                              <p:attrName>ppt_w</p:attrName>
                                            </p:attrNameLst>
                                          </p:cBhvr>
                                          <p:tavLst>
                                            <p:tav tm="0">
                                              <p:val>
                                                <p:fltVal val="0"/>
                                              </p:val>
                                            </p:tav>
                                            <p:tav tm="100000">
                                              <p:val>
                                                <p:strVal val="#ppt_w"/>
                                              </p:val>
                                            </p:tav>
                                          </p:tavLst>
                                        </p:anim>
                                        <p:anim calcmode="lin" valueType="num">
                                          <p:cBhvr>
                                            <p:cTn id="37" dur="500" fill="hold"/>
                                            <p:tgtEl>
                                              <p:spTgt spid="50"/>
                                            </p:tgtEl>
                                            <p:attrNameLst>
                                              <p:attrName>ppt_h</p:attrName>
                                            </p:attrNameLst>
                                          </p:cBhvr>
                                          <p:tavLst>
                                            <p:tav tm="0">
                                              <p:val>
                                                <p:strVal val="#ppt_h"/>
                                              </p:val>
                                            </p:tav>
                                            <p:tav tm="100000">
                                              <p:val>
                                                <p:strVal val="#ppt_h"/>
                                              </p:val>
                                            </p:tav>
                                          </p:tavLst>
                                        </p:anim>
                                      </p:childTnLst>
                                    </p:cTn>
                                  </p:par>
                                </p:childTnLst>
                              </p:cTn>
                            </p:par>
                            <p:par>
                              <p:cTn id="38" fill="hold">
                                <p:stCondLst>
                                  <p:cond delay="2000"/>
                                </p:stCondLst>
                                <p:childTnLst>
                                  <p:par>
                                    <p:cTn id="39" presetID="17" presetClass="entr" presetSubtype="8" fill="hold" grpId="0" nodeType="after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p:cTn id="41" dur="500" fill="hold"/>
                                            <p:tgtEl>
                                              <p:spTgt spid="51"/>
                                            </p:tgtEl>
                                            <p:attrNameLst>
                                              <p:attrName>ppt_x</p:attrName>
                                            </p:attrNameLst>
                                          </p:cBhvr>
                                          <p:tavLst>
                                            <p:tav tm="0">
                                              <p:val>
                                                <p:strVal val="#ppt_x-#ppt_w/2"/>
                                              </p:val>
                                            </p:tav>
                                            <p:tav tm="100000">
                                              <p:val>
                                                <p:strVal val="#ppt_x"/>
                                              </p:val>
                                            </p:tav>
                                          </p:tavLst>
                                        </p:anim>
                                        <p:anim calcmode="lin" valueType="num">
                                          <p:cBhvr>
                                            <p:cTn id="42" dur="500" fill="hold"/>
                                            <p:tgtEl>
                                              <p:spTgt spid="51"/>
                                            </p:tgtEl>
                                            <p:attrNameLst>
                                              <p:attrName>ppt_y</p:attrName>
                                            </p:attrNameLst>
                                          </p:cBhvr>
                                          <p:tavLst>
                                            <p:tav tm="0">
                                              <p:val>
                                                <p:strVal val="#ppt_y"/>
                                              </p:val>
                                            </p:tav>
                                            <p:tav tm="100000">
                                              <p:val>
                                                <p:strVal val="#ppt_y"/>
                                              </p:val>
                                            </p:tav>
                                          </p:tavLst>
                                        </p:anim>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8"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500" fill="hold"/>
                                            <p:tgtEl>
                                              <p:spTgt spid="41"/>
                                            </p:tgtEl>
                                            <p:attrNameLst>
                                              <p:attrName>ppt_x</p:attrName>
                                            </p:attrNameLst>
                                          </p:cBhvr>
                                          <p:tavLst>
                                            <p:tav tm="0">
                                              <p:val>
                                                <p:strVal val="#ppt_x-#ppt_w/2"/>
                                              </p:val>
                                            </p:tav>
                                            <p:tav tm="100000">
                                              <p:val>
                                                <p:strVal val="#ppt_x"/>
                                              </p:val>
                                            </p:tav>
                                          </p:tavLst>
                                        </p:anim>
                                        <p:anim calcmode="lin" valueType="num">
                                          <p:cBhvr>
                                            <p:cTn id="50" dur="500" fill="hold"/>
                                            <p:tgtEl>
                                              <p:spTgt spid="41"/>
                                            </p:tgtEl>
                                            <p:attrNameLst>
                                              <p:attrName>ppt_y</p:attrName>
                                            </p:attrNameLst>
                                          </p:cBhvr>
                                          <p:tavLst>
                                            <p:tav tm="0">
                                              <p:val>
                                                <p:strVal val="#ppt_y"/>
                                              </p:val>
                                            </p:tav>
                                            <p:tav tm="100000">
                                              <p:val>
                                                <p:strVal val="#ppt_y"/>
                                              </p:val>
                                            </p:tav>
                                          </p:tavLst>
                                        </p:anim>
                                        <p:anim calcmode="lin" valueType="num">
                                          <p:cBhvr>
                                            <p:cTn id="51" dur="500" fill="hold"/>
                                            <p:tgtEl>
                                              <p:spTgt spid="41"/>
                                            </p:tgtEl>
                                            <p:attrNameLst>
                                              <p:attrName>ppt_w</p:attrName>
                                            </p:attrNameLst>
                                          </p:cBhvr>
                                          <p:tavLst>
                                            <p:tav tm="0">
                                              <p:val>
                                                <p:fltVal val="0"/>
                                              </p:val>
                                            </p:tav>
                                            <p:tav tm="100000">
                                              <p:val>
                                                <p:strVal val="#ppt_w"/>
                                              </p:val>
                                            </p:tav>
                                          </p:tavLst>
                                        </p:anim>
                                        <p:anim calcmode="lin" valueType="num">
                                          <p:cBhvr>
                                            <p:cTn id="52" dur="500" fill="hold"/>
                                            <p:tgtEl>
                                              <p:spTgt spid="41"/>
                                            </p:tgtEl>
                                            <p:attrNameLst>
                                              <p:attrName>ppt_h</p:attrName>
                                            </p:attrNameLst>
                                          </p:cBhvr>
                                          <p:tavLst>
                                            <p:tav tm="0">
                                              <p:val>
                                                <p:strVal val="#ppt_h"/>
                                              </p:val>
                                            </p:tav>
                                            <p:tav tm="100000">
                                              <p:val>
                                                <p:strVal val="#ppt_h"/>
                                              </p:val>
                                            </p:tav>
                                          </p:tavLst>
                                        </p:anim>
                                      </p:childTnLst>
                                    </p:cTn>
                                  </p:par>
                                </p:childTnLst>
                              </p:cTn>
                            </p:par>
                            <p:par>
                              <p:cTn id="53" fill="hold">
                                <p:stCondLst>
                                  <p:cond delay="500"/>
                                </p:stCondLst>
                                <p:childTnLst>
                                  <p:par>
                                    <p:cTn id="54" presetID="17" presetClass="entr" presetSubtype="8" fill="hold" grpId="0" nodeType="afterEffect">
                                      <p:stCondLst>
                                        <p:cond delay="0"/>
                                      </p:stCondLst>
                                      <p:childTnLst>
                                        <p:set>
                                          <p:cBhvr>
                                            <p:cTn id="55" dur="1" fill="hold">
                                              <p:stCondLst>
                                                <p:cond delay="0"/>
                                              </p:stCondLst>
                                            </p:cTn>
                                            <p:tgtEl>
                                              <p:spTgt spid="52"/>
                                            </p:tgtEl>
                                            <p:attrNameLst>
                                              <p:attrName>style.visibility</p:attrName>
                                            </p:attrNameLst>
                                          </p:cBhvr>
                                          <p:to>
                                            <p:strVal val="visible"/>
                                          </p:to>
                                        </p:set>
                                        <p:anim calcmode="lin" valueType="num">
                                          <p:cBhvr>
                                            <p:cTn id="56" dur="500" fill="hold"/>
                                            <p:tgtEl>
                                              <p:spTgt spid="52"/>
                                            </p:tgtEl>
                                            <p:attrNameLst>
                                              <p:attrName>ppt_x</p:attrName>
                                            </p:attrNameLst>
                                          </p:cBhvr>
                                          <p:tavLst>
                                            <p:tav tm="0">
                                              <p:val>
                                                <p:strVal val="#ppt_x-#ppt_w/2"/>
                                              </p:val>
                                            </p:tav>
                                            <p:tav tm="100000">
                                              <p:val>
                                                <p:strVal val="#ppt_x"/>
                                              </p:val>
                                            </p:tav>
                                          </p:tavLst>
                                        </p:anim>
                                        <p:anim calcmode="lin" valueType="num">
                                          <p:cBhvr>
                                            <p:cTn id="57" dur="500" fill="hold"/>
                                            <p:tgtEl>
                                              <p:spTgt spid="52"/>
                                            </p:tgtEl>
                                            <p:attrNameLst>
                                              <p:attrName>ppt_y</p:attrName>
                                            </p:attrNameLst>
                                          </p:cBhvr>
                                          <p:tavLst>
                                            <p:tav tm="0">
                                              <p:val>
                                                <p:strVal val="#ppt_y"/>
                                              </p:val>
                                            </p:tav>
                                            <p:tav tm="100000">
                                              <p:val>
                                                <p:strVal val="#ppt_y"/>
                                              </p:val>
                                            </p:tav>
                                          </p:tavLst>
                                        </p:anim>
                                        <p:anim calcmode="lin" valueType="num">
                                          <p:cBhvr>
                                            <p:cTn id="58" dur="500" fill="hold"/>
                                            <p:tgtEl>
                                              <p:spTgt spid="52"/>
                                            </p:tgtEl>
                                            <p:attrNameLst>
                                              <p:attrName>ppt_w</p:attrName>
                                            </p:attrNameLst>
                                          </p:cBhvr>
                                          <p:tavLst>
                                            <p:tav tm="0">
                                              <p:val>
                                                <p:fltVal val="0"/>
                                              </p:val>
                                            </p:tav>
                                            <p:tav tm="100000">
                                              <p:val>
                                                <p:strVal val="#ppt_w"/>
                                              </p:val>
                                            </p:tav>
                                          </p:tavLst>
                                        </p:anim>
                                        <p:anim calcmode="lin" valueType="num">
                                          <p:cBhvr>
                                            <p:cTn id="59" dur="500" fill="hold"/>
                                            <p:tgtEl>
                                              <p:spTgt spid="52"/>
                                            </p:tgtEl>
                                            <p:attrNameLst>
                                              <p:attrName>ppt_h</p:attrName>
                                            </p:attrNameLst>
                                          </p:cBhvr>
                                          <p:tavLst>
                                            <p:tav tm="0">
                                              <p:val>
                                                <p:strVal val="#ppt_h"/>
                                              </p:val>
                                            </p:tav>
                                            <p:tav tm="100000">
                                              <p:val>
                                                <p:strVal val="#ppt_h"/>
                                              </p:val>
                                            </p:tav>
                                          </p:tavLst>
                                        </p:anim>
                                      </p:childTnLst>
                                    </p:cTn>
                                  </p:par>
                                </p:childTnLst>
                              </p:cTn>
                            </p:par>
                            <p:par>
                              <p:cTn id="60" fill="hold">
                                <p:stCondLst>
                                  <p:cond delay="1000"/>
                                </p:stCondLst>
                                <p:childTnLst>
                                  <p:par>
                                    <p:cTn id="61" presetID="17" presetClass="entr" presetSubtype="2" fill="hold" nodeType="afterEffect">
                                      <p:stCondLst>
                                        <p:cond delay="0"/>
                                      </p:stCondLst>
                                      <p:childTnLst>
                                        <p:set>
                                          <p:cBhvr>
                                            <p:cTn id="62" dur="1" fill="hold">
                                              <p:stCondLst>
                                                <p:cond delay="0"/>
                                              </p:stCondLst>
                                            </p:cTn>
                                            <p:tgtEl>
                                              <p:spTgt spid="81"/>
                                            </p:tgtEl>
                                            <p:attrNameLst>
                                              <p:attrName>style.visibility</p:attrName>
                                            </p:attrNameLst>
                                          </p:cBhvr>
                                          <p:to>
                                            <p:strVal val="visible"/>
                                          </p:to>
                                        </p:set>
                                        <p:anim calcmode="lin" valueType="num">
                                          <p:cBhvr>
                                            <p:cTn id="63" dur="500" fill="hold"/>
                                            <p:tgtEl>
                                              <p:spTgt spid="81"/>
                                            </p:tgtEl>
                                            <p:attrNameLst>
                                              <p:attrName>ppt_x</p:attrName>
                                            </p:attrNameLst>
                                          </p:cBhvr>
                                          <p:tavLst>
                                            <p:tav tm="0">
                                              <p:val>
                                                <p:strVal val="#ppt_x+#ppt_w/2"/>
                                              </p:val>
                                            </p:tav>
                                            <p:tav tm="100000">
                                              <p:val>
                                                <p:strVal val="#ppt_x"/>
                                              </p:val>
                                            </p:tav>
                                          </p:tavLst>
                                        </p:anim>
                                        <p:anim calcmode="lin" valueType="num">
                                          <p:cBhvr>
                                            <p:cTn id="64" dur="500" fill="hold"/>
                                            <p:tgtEl>
                                              <p:spTgt spid="81"/>
                                            </p:tgtEl>
                                            <p:attrNameLst>
                                              <p:attrName>ppt_y</p:attrName>
                                            </p:attrNameLst>
                                          </p:cBhvr>
                                          <p:tavLst>
                                            <p:tav tm="0">
                                              <p:val>
                                                <p:strVal val="#ppt_y"/>
                                              </p:val>
                                            </p:tav>
                                            <p:tav tm="100000">
                                              <p:val>
                                                <p:strVal val="#ppt_y"/>
                                              </p:val>
                                            </p:tav>
                                          </p:tavLst>
                                        </p:anim>
                                        <p:anim calcmode="lin" valueType="num">
                                          <p:cBhvr>
                                            <p:cTn id="65" dur="500" fill="hold"/>
                                            <p:tgtEl>
                                              <p:spTgt spid="81"/>
                                            </p:tgtEl>
                                            <p:attrNameLst>
                                              <p:attrName>ppt_w</p:attrName>
                                            </p:attrNameLst>
                                          </p:cBhvr>
                                          <p:tavLst>
                                            <p:tav tm="0">
                                              <p:val>
                                                <p:fltVal val="0"/>
                                              </p:val>
                                            </p:tav>
                                            <p:tav tm="100000">
                                              <p:val>
                                                <p:strVal val="#ppt_w"/>
                                              </p:val>
                                            </p:tav>
                                          </p:tavLst>
                                        </p:anim>
                                        <p:anim calcmode="lin" valueType="num">
                                          <p:cBhvr>
                                            <p:cTn id="66" dur="500" fill="hold"/>
                                            <p:tgtEl>
                                              <p:spTgt spid="81"/>
                                            </p:tgtEl>
                                            <p:attrNameLst>
                                              <p:attrName>ppt_h</p:attrName>
                                            </p:attrNameLst>
                                          </p:cBhvr>
                                          <p:tavLst>
                                            <p:tav tm="0">
                                              <p:val>
                                                <p:strVal val="#ppt_h"/>
                                              </p:val>
                                            </p:tav>
                                            <p:tav tm="100000">
                                              <p:val>
                                                <p:strVal val="#ppt_h"/>
                                              </p:val>
                                            </p:tav>
                                          </p:tavLst>
                                        </p:anim>
                                      </p:childTnLst>
                                    </p:cTn>
                                  </p:par>
                                  <p:par>
                                    <p:cTn id="67" presetID="17" presetClass="entr" presetSubtype="8"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 calcmode="lin" valueType="num">
                                          <p:cBhvr>
                                            <p:cTn id="69" dur="500" fill="hold"/>
                                            <p:tgtEl>
                                              <p:spTgt spid="74"/>
                                            </p:tgtEl>
                                            <p:attrNameLst>
                                              <p:attrName>ppt_x</p:attrName>
                                            </p:attrNameLst>
                                          </p:cBhvr>
                                          <p:tavLst>
                                            <p:tav tm="0">
                                              <p:val>
                                                <p:strVal val="#ppt_x-#ppt_w/2"/>
                                              </p:val>
                                            </p:tav>
                                            <p:tav tm="100000">
                                              <p:val>
                                                <p:strVal val="#ppt_x"/>
                                              </p:val>
                                            </p:tav>
                                          </p:tavLst>
                                        </p:anim>
                                        <p:anim calcmode="lin" valueType="num">
                                          <p:cBhvr>
                                            <p:cTn id="70" dur="500" fill="hold"/>
                                            <p:tgtEl>
                                              <p:spTgt spid="74"/>
                                            </p:tgtEl>
                                            <p:attrNameLst>
                                              <p:attrName>ppt_y</p:attrName>
                                            </p:attrNameLst>
                                          </p:cBhvr>
                                          <p:tavLst>
                                            <p:tav tm="0">
                                              <p:val>
                                                <p:strVal val="#ppt_y"/>
                                              </p:val>
                                            </p:tav>
                                            <p:tav tm="100000">
                                              <p:val>
                                                <p:strVal val="#ppt_y"/>
                                              </p:val>
                                            </p:tav>
                                          </p:tavLst>
                                        </p:anim>
                                        <p:anim calcmode="lin" valueType="num">
                                          <p:cBhvr>
                                            <p:cTn id="71" dur="500" fill="hold"/>
                                            <p:tgtEl>
                                              <p:spTgt spid="74"/>
                                            </p:tgtEl>
                                            <p:attrNameLst>
                                              <p:attrName>ppt_w</p:attrName>
                                            </p:attrNameLst>
                                          </p:cBhvr>
                                          <p:tavLst>
                                            <p:tav tm="0">
                                              <p:val>
                                                <p:fltVal val="0"/>
                                              </p:val>
                                            </p:tav>
                                            <p:tav tm="100000">
                                              <p:val>
                                                <p:strVal val="#ppt_w"/>
                                              </p:val>
                                            </p:tav>
                                          </p:tavLst>
                                        </p:anim>
                                        <p:anim calcmode="lin" valueType="num">
                                          <p:cBhvr>
                                            <p:cTn id="72" dur="500" fill="hold"/>
                                            <p:tgtEl>
                                              <p:spTgt spid="74"/>
                                            </p:tgtEl>
                                            <p:attrNameLst>
                                              <p:attrName>ppt_h</p:attrName>
                                            </p:attrNameLst>
                                          </p:cBhvr>
                                          <p:tavLst>
                                            <p:tav tm="0">
                                              <p:val>
                                                <p:strVal val="#ppt_h"/>
                                              </p:val>
                                            </p:tav>
                                            <p:tav tm="100000">
                                              <p:val>
                                                <p:strVal val="#ppt_h"/>
                                              </p:val>
                                            </p:tav>
                                          </p:tavLst>
                                        </p:anim>
                                      </p:childTnLst>
                                    </p:cTn>
                                  </p:par>
                                </p:childTnLst>
                              </p:cTn>
                            </p:par>
                            <p:par>
                              <p:cTn id="73" fill="hold">
                                <p:stCondLst>
                                  <p:cond delay="1500"/>
                                </p:stCondLst>
                                <p:childTnLst>
                                  <p:par>
                                    <p:cTn id="74" presetID="2" presetClass="entr" presetSubtype="4" fill="hold" grpId="0" nodeType="afterEffect">
                                      <p:stCondLst>
                                        <p:cond delay="0"/>
                                      </p:stCondLst>
                                      <p:childTnLst>
                                        <p:set>
                                          <p:cBhvr>
                                            <p:cTn id="75" dur="1" fill="hold">
                                              <p:stCondLst>
                                                <p:cond delay="0"/>
                                              </p:stCondLst>
                                            </p:cTn>
                                            <p:tgtEl>
                                              <p:spTgt spid="3"/>
                                            </p:tgtEl>
                                            <p:attrNameLst>
                                              <p:attrName>style.visibility</p:attrName>
                                            </p:attrNameLst>
                                          </p:cBhvr>
                                          <p:to>
                                            <p:strVal val="visible"/>
                                          </p:to>
                                        </p:set>
                                        <p:anim calcmode="lin" valueType="num">
                                          <p:cBhvr additive="base">
                                            <p:cTn id="76" dur="750" fill="hold"/>
                                            <p:tgtEl>
                                              <p:spTgt spid="3"/>
                                            </p:tgtEl>
                                            <p:attrNameLst>
                                              <p:attrName>ppt_x</p:attrName>
                                            </p:attrNameLst>
                                          </p:cBhvr>
                                          <p:tavLst>
                                            <p:tav tm="0">
                                              <p:val>
                                                <p:strVal val="#ppt_x"/>
                                              </p:val>
                                            </p:tav>
                                            <p:tav tm="100000">
                                              <p:val>
                                                <p:strVal val="#ppt_x"/>
                                              </p:val>
                                            </p:tav>
                                          </p:tavLst>
                                        </p:anim>
                                        <p:anim calcmode="lin" valueType="num">
                                          <p:cBhvr additive="base">
                                            <p:cTn id="77" dur="750" fill="hold"/>
                                            <p:tgtEl>
                                              <p:spTgt spid="3"/>
                                            </p:tgtEl>
                                            <p:attrNameLst>
                                              <p:attrName>ppt_y</p:attrName>
                                            </p:attrNameLst>
                                          </p:cBhvr>
                                          <p:tavLst>
                                            <p:tav tm="0">
                                              <p:val>
                                                <p:strVal val="1+#ppt_h/2"/>
                                              </p:val>
                                            </p:tav>
                                            <p:tav tm="100000">
                                              <p:val>
                                                <p:strVal val="#ppt_y"/>
                                              </p:val>
                                            </p:tav>
                                          </p:tavLst>
                                        </p:anim>
                                      </p:childTnLst>
                                    </p:cTn>
                                  </p:par>
                                </p:childTnLst>
                              </p:cTn>
                            </p:par>
                            <p:par>
                              <p:cTn id="78" fill="hold">
                                <p:stCondLst>
                                  <p:cond delay="2250"/>
                                </p:stCondLst>
                                <p:childTnLst>
                                  <p:par>
                                    <p:cTn id="79" presetID="2" presetClass="entr" presetSubtype="4" fill="hold" grpId="0" nodeType="afterEffect">
                                      <p:stCondLst>
                                        <p:cond delay="0"/>
                                      </p:stCondLst>
                                      <p:childTnLst>
                                        <p:set>
                                          <p:cBhvr>
                                            <p:cTn id="80" dur="1" fill="hold">
                                              <p:stCondLst>
                                                <p:cond delay="0"/>
                                              </p:stCondLst>
                                            </p:cTn>
                                            <p:tgtEl>
                                              <p:spTgt spid="4"/>
                                            </p:tgtEl>
                                            <p:attrNameLst>
                                              <p:attrName>style.visibility</p:attrName>
                                            </p:attrNameLst>
                                          </p:cBhvr>
                                          <p:to>
                                            <p:strVal val="visible"/>
                                          </p:to>
                                        </p:set>
                                        <p:anim calcmode="lin" valueType="num">
                                          <p:cBhvr additive="base">
                                            <p:cTn id="81" dur="750" fill="hold"/>
                                            <p:tgtEl>
                                              <p:spTgt spid="4"/>
                                            </p:tgtEl>
                                            <p:attrNameLst>
                                              <p:attrName>ppt_x</p:attrName>
                                            </p:attrNameLst>
                                          </p:cBhvr>
                                          <p:tavLst>
                                            <p:tav tm="0">
                                              <p:val>
                                                <p:strVal val="#ppt_x"/>
                                              </p:val>
                                            </p:tav>
                                            <p:tav tm="100000">
                                              <p:val>
                                                <p:strVal val="#ppt_x"/>
                                              </p:val>
                                            </p:tav>
                                          </p:tavLst>
                                        </p:anim>
                                        <p:anim calcmode="lin" valueType="num">
                                          <p:cBhvr additive="base">
                                            <p:cTn id="82"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0" grpId="0"/>
          <p:bldP spid="51" grpId="0"/>
          <p:bldP spid="52" grpId="0"/>
          <p:bldP spid="3" grpId="0" animBg="1"/>
          <p:bldP spid="4" grpId="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84000">
              <a:srgbClr val="FBFBFB"/>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11790FFD-15FC-8793-0525-1289A3D000D3}"/>
              </a:ext>
            </a:extLst>
          </p:cNvPr>
          <p:cNvSpPr/>
          <p:nvPr/>
        </p:nvSpPr>
        <p:spPr>
          <a:xfrm>
            <a:off x="122099" y="246746"/>
            <a:ext cx="477341" cy="4644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951CD1E-C8F8-4133-9642-D09FC7A8580D}"/>
              </a:ext>
            </a:extLst>
          </p:cNvPr>
          <p:cNvSpPr/>
          <p:nvPr/>
        </p:nvSpPr>
        <p:spPr>
          <a:xfrm>
            <a:off x="0" y="-8312"/>
            <a:ext cx="12192000" cy="6798732"/>
          </a:xfrm>
          <a:prstGeom prst="rect">
            <a:avLst/>
          </a:prstGeom>
          <a:blipFill dpi="0" rotWithShape="0">
            <a:blip r:embed="rId2">
              <a:alphaModFix amt="36000"/>
            </a:blip>
            <a:srcRect/>
            <a:stretch>
              <a:fillRect l="-4000" b="-6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CC7CD2C2-BBB2-4F56-8C2D-799A07A1317C}"/>
              </a:ext>
            </a:extLst>
          </p:cNvPr>
          <p:cNvSpPr/>
          <p:nvPr/>
        </p:nvSpPr>
        <p:spPr>
          <a:xfrm>
            <a:off x="1386840" y="3592995"/>
            <a:ext cx="9418320" cy="22860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D8E5948C-50FE-4B44-9F35-E0A02559D7F9}"/>
              </a:ext>
            </a:extLst>
          </p:cNvPr>
          <p:cNvSpPr/>
          <p:nvPr/>
        </p:nvSpPr>
        <p:spPr>
          <a:xfrm>
            <a:off x="1392049" y="3592995"/>
            <a:ext cx="5669280" cy="22860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322E5F78-D20F-4E20-856D-56D67437E4C5}"/>
              </a:ext>
            </a:extLst>
          </p:cNvPr>
          <p:cNvCxnSpPr/>
          <p:nvPr/>
        </p:nvCxnSpPr>
        <p:spPr>
          <a:xfrm flipV="1">
            <a:off x="6858510" y="2695161"/>
            <a:ext cx="0" cy="914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79547D58-BFC6-42D5-8835-1E97475EF7E7}"/>
              </a:ext>
            </a:extLst>
          </p:cNvPr>
          <p:cNvSpPr/>
          <p:nvPr/>
        </p:nvSpPr>
        <p:spPr>
          <a:xfrm>
            <a:off x="6111044" y="2276669"/>
            <a:ext cx="1494932" cy="295799"/>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COMPLETED</a:t>
            </a:r>
          </a:p>
        </p:txBody>
      </p:sp>
      <p:sp>
        <p:nvSpPr>
          <p:cNvPr id="9" name="TextBox 8">
            <a:extLst>
              <a:ext uri="{FF2B5EF4-FFF2-40B4-BE49-F238E27FC236}">
                <a16:creationId xmlns:a16="http://schemas.microsoft.com/office/drawing/2014/main" id="{D51C74E2-4274-4790-B92D-19F1A9B68FED}"/>
              </a:ext>
            </a:extLst>
          </p:cNvPr>
          <p:cNvSpPr txBox="1"/>
          <p:nvPr/>
        </p:nvSpPr>
        <p:spPr>
          <a:xfrm>
            <a:off x="6363834" y="1792173"/>
            <a:ext cx="98935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9999"/>
                </a:solidFill>
                <a:effectLst/>
                <a:uLnTx/>
                <a:uFillTx/>
                <a:latin typeface="Calibri" panose="020F0502020204030204"/>
                <a:ea typeface="+mn-ea"/>
                <a:cs typeface="+mn-cs"/>
              </a:rPr>
              <a:t>75%</a:t>
            </a:r>
          </a:p>
        </p:txBody>
      </p:sp>
      <p:sp>
        <p:nvSpPr>
          <p:cNvPr id="11" name="TextBox 10">
            <a:extLst>
              <a:ext uri="{FF2B5EF4-FFF2-40B4-BE49-F238E27FC236}">
                <a16:creationId xmlns:a16="http://schemas.microsoft.com/office/drawing/2014/main" id="{1385E4FF-AFC3-4BAA-B478-35753D77183A}"/>
              </a:ext>
            </a:extLst>
          </p:cNvPr>
          <p:cNvSpPr txBox="1"/>
          <p:nvPr/>
        </p:nvSpPr>
        <p:spPr>
          <a:xfrm>
            <a:off x="1121795" y="3973709"/>
            <a:ext cx="95079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Stage 1</a:t>
            </a:r>
          </a:p>
        </p:txBody>
      </p:sp>
      <p:sp>
        <p:nvSpPr>
          <p:cNvPr id="14" name="TextBox 13">
            <a:extLst>
              <a:ext uri="{FF2B5EF4-FFF2-40B4-BE49-F238E27FC236}">
                <a16:creationId xmlns:a16="http://schemas.microsoft.com/office/drawing/2014/main" id="{A0930C71-03A5-4DA3-8DD0-B935BB734C77}"/>
              </a:ext>
            </a:extLst>
          </p:cNvPr>
          <p:cNvSpPr txBox="1"/>
          <p:nvPr/>
        </p:nvSpPr>
        <p:spPr>
          <a:xfrm>
            <a:off x="3720178" y="3954633"/>
            <a:ext cx="95079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Stage 2</a:t>
            </a:r>
          </a:p>
        </p:txBody>
      </p:sp>
      <p:sp>
        <p:nvSpPr>
          <p:cNvPr id="15" name="TextBox 14">
            <a:extLst>
              <a:ext uri="{FF2B5EF4-FFF2-40B4-BE49-F238E27FC236}">
                <a16:creationId xmlns:a16="http://schemas.microsoft.com/office/drawing/2014/main" id="{A6900C8B-52BB-4FC9-B46E-A81119D487FB}"/>
              </a:ext>
            </a:extLst>
          </p:cNvPr>
          <p:cNvSpPr txBox="1"/>
          <p:nvPr/>
        </p:nvSpPr>
        <p:spPr>
          <a:xfrm>
            <a:off x="3300354" y="4226569"/>
            <a:ext cx="1956725"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Designing:</a:t>
            </a:r>
          </a:p>
          <a:p>
            <a:pPr lvl="0" algn="ctr">
              <a:defRPr/>
            </a:pPr>
            <a:r>
              <a:rPr lang="en-US" sz="800" dirty="0"/>
              <a:t>lead developers and technical architects create the initial high-level design plan for the software and system</a:t>
            </a:r>
            <a:endParaRPr kumimoji="0" lang="en-US" sz="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9E2F901E-9B16-4169-954D-577002261FDF}"/>
              </a:ext>
            </a:extLst>
          </p:cNvPr>
          <p:cNvSpPr txBox="1"/>
          <p:nvPr/>
        </p:nvSpPr>
        <p:spPr>
          <a:xfrm>
            <a:off x="6381504" y="3967151"/>
            <a:ext cx="95079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Stage 3</a:t>
            </a:r>
          </a:p>
        </p:txBody>
      </p:sp>
      <p:sp>
        <p:nvSpPr>
          <p:cNvPr id="18" name="TextBox 17">
            <a:extLst>
              <a:ext uri="{FF2B5EF4-FFF2-40B4-BE49-F238E27FC236}">
                <a16:creationId xmlns:a16="http://schemas.microsoft.com/office/drawing/2014/main" id="{3557D0AF-BD30-4C7C-A032-CE0D4F7260A4}"/>
              </a:ext>
            </a:extLst>
          </p:cNvPr>
          <p:cNvSpPr txBox="1"/>
          <p:nvPr/>
        </p:nvSpPr>
        <p:spPr>
          <a:xfrm>
            <a:off x="5888077" y="4305786"/>
            <a:ext cx="18909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Developing: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prstClr val="white">
                    <a:lumMod val="50000"/>
                  </a:prstClr>
                </a:solidFill>
                <a:latin typeface="Calibri" panose="020F0502020204030204"/>
              </a:rPr>
              <a:t>Actual coding happens with selected technology suitable for the domain</a:t>
            </a:r>
            <a:endParaRPr kumimoji="0" lang="en-US" sz="900" b="0" i="0" u="none" strike="noStrike" kern="1200" cap="none" spc="0" normalizeH="0" baseline="0" noProof="0" dirty="0">
              <a:ln>
                <a:noFill/>
              </a:ln>
              <a:solidFill>
                <a:prstClr val="white">
                  <a:lumMod val="50000"/>
                </a:prstClr>
              </a:solidFill>
              <a:effectLst/>
              <a:uLnTx/>
              <a:uFillTx/>
              <a:latin typeface="Calibri" panose="020F0502020204030204"/>
            </a:endParaRPr>
          </a:p>
        </p:txBody>
      </p:sp>
      <p:sp>
        <p:nvSpPr>
          <p:cNvPr id="20" name="TextBox 19">
            <a:extLst>
              <a:ext uri="{FF2B5EF4-FFF2-40B4-BE49-F238E27FC236}">
                <a16:creationId xmlns:a16="http://schemas.microsoft.com/office/drawing/2014/main" id="{09C84F54-3EBD-433D-A7E4-E769FF5C8996}"/>
              </a:ext>
            </a:extLst>
          </p:cNvPr>
          <p:cNvSpPr txBox="1"/>
          <p:nvPr/>
        </p:nvSpPr>
        <p:spPr>
          <a:xfrm>
            <a:off x="8355177" y="3954633"/>
            <a:ext cx="95079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Stage 4</a:t>
            </a:r>
          </a:p>
        </p:txBody>
      </p:sp>
      <p:sp>
        <p:nvSpPr>
          <p:cNvPr id="21" name="TextBox 20">
            <a:extLst>
              <a:ext uri="{FF2B5EF4-FFF2-40B4-BE49-F238E27FC236}">
                <a16:creationId xmlns:a16="http://schemas.microsoft.com/office/drawing/2014/main" id="{33E61E4E-6C63-4971-AF88-D583ED77E6F1}"/>
              </a:ext>
            </a:extLst>
          </p:cNvPr>
          <p:cNvSpPr txBox="1"/>
          <p:nvPr/>
        </p:nvSpPr>
        <p:spPr>
          <a:xfrm>
            <a:off x="7964002" y="4321174"/>
            <a:ext cx="1733139"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Testing: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All sorts of software testing happen to</a:t>
            </a:r>
            <a:r>
              <a:rPr kumimoji="0" lang="en-US" sz="800" b="0" i="0" u="none" strike="noStrike" kern="1200" cap="none" spc="0" normalizeH="0" noProof="0" dirty="0">
                <a:ln>
                  <a:noFill/>
                </a:ln>
                <a:solidFill>
                  <a:prstClr val="white">
                    <a:lumMod val="50000"/>
                  </a:prstClr>
                </a:solidFill>
                <a:effectLst/>
                <a:uLnTx/>
                <a:uFillTx/>
                <a:latin typeface="Calibri" panose="020F0502020204030204"/>
                <a:ea typeface="+mn-ea"/>
                <a:cs typeface="+mn-cs"/>
              </a:rPr>
              <a:t> overtaken in this stage.</a:t>
            </a:r>
            <a:endParaRPr kumimoji="0" lang="en-US" sz="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29050C98-1263-472B-971E-7E85A43B957B}"/>
              </a:ext>
            </a:extLst>
          </p:cNvPr>
          <p:cNvSpPr txBox="1"/>
          <p:nvPr/>
        </p:nvSpPr>
        <p:spPr>
          <a:xfrm>
            <a:off x="10233406" y="3973709"/>
            <a:ext cx="95079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Stage 5</a:t>
            </a:r>
          </a:p>
        </p:txBody>
      </p:sp>
      <p:sp>
        <p:nvSpPr>
          <p:cNvPr id="24" name="TextBox 23">
            <a:extLst>
              <a:ext uri="{FF2B5EF4-FFF2-40B4-BE49-F238E27FC236}">
                <a16:creationId xmlns:a16="http://schemas.microsoft.com/office/drawing/2014/main" id="{CB76575C-67F4-415E-A501-98A50735D568}"/>
              </a:ext>
            </a:extLst>
          </p:cNvPr>
          <p:cNvSpPr txBox="1"/>
          <p:nvPr/>
        </p:nvSpPr>
        <p:spPr>
          <a:xfrm>
            <a:off x="9763074" y="4385520"/>
            <a:ext cx="1768725"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Maintenance: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prstClr val="white">
                    <a:lumMod val="50000"/>
                  </a:prstClr>
                </a:solidFill>
                <a:latin typeface="Calibri" panose="020F0502020204030204"/>
              </a:rPr>
              <a:t>After deployment to production is ensure for the continuous functionality of the software</a:t>
            </a:r>
            <a:endParaRPr kumimoji="0" lang="en-US" sz="800" b="0" i="0" u="none" strike="noStrike" kern="1200" cap="none" spc="0" normalizeH="0" baseline="0" noProof="0" dirty="0">
              <a:ln>
                <a:noFill/>
              </a:ln>
              <a:solidFill>
                <a:prstClr val="white">
                  <a:lumMod val="50000"/>
                </a:prstClr>
              </a:solidFill>
              <a:effectLst/>
              <a:uLnTx/>
              <a:uFillTx/>
              <a:latin typeface="Calibri" panose="020F0502020204030204"/>
            </a:endParaRPr>
          </a:p>
        </p:txBody>
      </p:sp>
      <p:grpSp>
        <p:nvGrpSpPr>
          <p:cNvPr id="36" name="Group 35">
            <a:extLst>
              <a:ext uri="{FF2B5EF4-FFF2-40B4-BE49-F238E27FC236}">
                <a16:creationId xmlns:a16="http://schemas.microsoft.com/office/drawing/2014/main" id="{1971F5E7-13CA-422D-86AA-84BD14E119A9}"/>
              </a:ext>
            </a:extLst>
          </p:cNvPr>
          <p:cNvGrpSpPr/>
          <p:nvPr/>
        </p:nvGrpSpPr>
        <p:grpSpPr>
          <a:xfrm>
            <a:off x="1338737" y="3436202"/>
            <a:ext cx="494676" cy="494676"/>
            <a:chOff x="773078" y="3181662"/>
            <a:chExt cx="494676" cy="494676"/>
          </a:xfrm>
        </p:grpSpPr>
        <p:sp>
          <p:nvSpPr>
            <p:cNvPr id="10" name="Oval 9">
              <a:extLst>
                <a:ext uri="{FF2B5EF4-FFF2-40B4-BE49-F238E27FC236}">
                  <a16:creationId xmlns:a16="http://schemas.microsoft.com/office/drawing/2014/main" id="{1B98FEF4-2E90-47D9-8E94-11BBB1A9B926}"/>
                </a:ext>
              </a:extLst>
            </p:cNvPr>
            <p:cNvSpPr/>
            <p:nvPr/>
          </p:nvSpPr>
          <p:spPr>
            <a:xfrm>
              <a:off x="773078" y="3181662"/>
              <a:ext cx="494676" cy="494676"/>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6" name="Graphic 25" descr="Research">
              <a:extLst>
                <a:ext uri="{FF2B5EF4-FFF2-40B4-BE49-F238E27FC236}">
                  <a16:creationId xmlns:a16="http://schemas.microsoft.com/office/drawing/2014/main" id="{9DD92560-8401-402F-A16C-91CE749F8F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533" y="3291840"/>
              <a:ext cx="274320" cy="274320"/>
            </a:xfrm>
            <a:prstGeom prst="rect">
              <a:avLst/>
            </a:prstGeom>
          </p:spPr>
        </p:pic>
      </p:grpSp>
      <p:grpSp>
        <p:nvGrpSpPr>
          <p:cNvPr id="37" name="Group 36">
            <a:extLst>
              <a:ext uri="{FF2B5EF4-FFF2-40B4-BE49-F238E27FC236}">
                <a16:creationId xmlns:a16="http://schemas.microsoft.com/office/drawing/2014/main" id="{B07DEB83-FE2E-452A-AEF7-5F3E347EA91C}"/>
              </a:ext>
            </a:extLst>
          </p:cNvPr>
          <p:cNvGrpSpPr/>
          <p:nvPr/>
        </p:nvGrpSpPr>
        <p:grpSpPr>
          <a:xfrm>
            <a:off x="3948236" y="3440881"/>
            <a:ext cx="494676" cy="494676"/>
            <a:chOff x="3287051" y="3162586"/>
            <a:chExt cx="494676" cy="494676"/>
          </a:xfrm>
        </p:grpSpPr>
        <p:sp>
          <p:nvSpPr>
            <p:cNvPr id="13" name="Oval 12">
              <a:extLst>
                <a:ext uri="{FF2B5EF4-FFF2-40B4-BE49-F238E27FC236}">
                  <a16:creationId xmlns:a16="http://schemas.microsoft.com/office/drawing/2014/main" id="{55B304BD-11D5-4073-BFBC-102180A0B0DF}"/>
                </a:ext>
              </a:extLst>
            </p:cNvPr>
            <p:cNvSpPr/>
            <p:nvPr/>
          </p:nvSpPr>
          <p:spPr>
            <a:xfrm>
              <a:off x="3287051" y="3162586"/>
              <a:ext cx="494676" cy="494676"/>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8" name="Graphic 27" descr="Single gear">
              <a:extLst>
                <a:ext uri="{FF2B5EF4-FFF2-40B4-BE49-F238E27FC236}">
                  <a16:creationId xmlns:a16="http://schemas.microsoft.com/office/drawing/2014/main" id="{BAE19A99-04A3-4205-83DC-2A05D4EF4B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07497" y="3272764"/>
              <a:ext cx="274320" cy="274320"/>
            </a:xfrm>
            <a:prstGeom prst="rect">
              <a:avLst/>
            </a:prstGeom>
          </p:spPr>
        </p:pic>
      </p:grpSp>
      <p:grpSp>
        <p:nvGrpSpPr>
          <p:cNvPr id="38" name="Group 37">
            <a:extLst>
              <a:ext uri="{FF2B5EF4-FFF2-40B4-BE49-F238E27FC236}">
                <a16:creationId xmlns:a16="http://schemas.microsoft.com/office/drawing/2014/main" id="{3B0CCEA7-A518-4E3C-89AE-EB7D62694D15}"/>
              </a:ext>
            </a:extLst>
          </p:cNvPr>
          <p:cNvGrpSpPr/>
          <p:nvPr/>
        </p:nvGrpSpPr>
        <p:grpSpPr>
          <a:xfrm>
            <a:off x="6609562" y="3453399"/>
            <a:ext cx="494676" cy="494676"/>
            <a:chOff x="6187530" y="3175104"/>
            <a:chExt cx="494676" cy="494676"/>
          </a:xfrm>
        </p:grpSpPr>
        <p:sp>
          <p:nvSpPr>
            <p:cNvPr id="16" name="Oval 15">
              <a:extLst>
                <a:ext uri="{FF2B5EF4-FFF2-40B4-BE49-F238E27FC236}">
                  <a16:creationId xmlns:a16="http://schemas.microsoft.com/office/drawing/2014/main" id="{712181D2-D7C0-4A86-A860-E3C0DF4D6C57}"/>
                </a:ext>
              </a:extLst>
            </p:cNvPr>
            <p:cNvSpPr/>
            <p:nvPr/>
          </p:nvSpPr>
          <p:spPr>
            <a:xfrm>
              <a:off x="6187530" y="3175104"/>
              <a:ext cx="494676" cy="494676"/>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Graphic 29" descr="Head with gears">
              <a:extLst>
                <a:ext uri="{FF2B5EF4-FFF2-40B4-BE49-F238E27FC236}">
                  <a16:creationId xmlns:a16="http://schemas.microsoft.com/office/drawing/2014/main" id="{257D3CEA-EC21-4AE6-B4AF-5489440BFD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08700" y="3291840"/>
              <a:ext cx="274320" cy="274320"/>
            </a:xfrm>
            <a:prstGeom prst="rect">
              <a:avLst/>
            </a:prstGeom>
          </p:spPr>
        </p:pic>
      </p:grpSp>
      <p:grpSp>
        <p:nvGrpSpPr>
          <p:cNvPr id="39" name="Group 38">
            <a:extLst>
              <a:ext uri="{FF2B5EF4-FFF2-40B4-BE49-F238E27FC236}">
                <a16:creationId xmlns:a16="http://schemas.microsoft.com/office/drawing/2014/main" id="{D4B70FE2-80E8-4D12-9101-6E228941419A}"/>
              </a:ext>
            </a:extLst>
          </p:cNvPr>
          <p:cNvGrpSpPr/>
          <p:nvPr/>
        </p:nvGrpSpPr>
        <p:grpSpPr>
          <a:xfrm>
            <a:off x="8583235" y="3440881"/>
            <a:ext cx="494676" cy="494676"/>
            <a:chOff x="8526963" y="3162586"/>
            <a:chExt cx="494676" cy="494676"/>
          </a:xfrm>
        </p:grpSpPr>
        <p:sp>
          <p:nvSpPr>
            <p:cNvPr id="19" name="Oval 18">
              <a:extLst>
                <a:ext uri="{FF2B5EF4-FFF2-40B4-BE49-F238E27FC236}">
                  <a16:creationId xmlns:a16="http://schemas.microsoft.com/office/drawing/2014/main" id="{C9E9E337-05A2-4944-9353-2C650F381A78}"/>
                </a:ext>
              </a:extLst>
            </p:cNvPr>
            <p:cNvSpPr/>
            <p:nvPr/>
          </p:nvSpPr>
          <p:spPr>
            <a:xfrm>
              <a:off x="8526963" y="3162586"/>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2" name="Graphic 31" descr="Upward trend">
              <a:extLst>
                <a:ext uri="{FF2B5EF4-FFF2-40B4-BE49-F238E27FC236}">
                  <a16:creationId xmlns:a16="http://schemas.microsoft.com/office/drawing/2014/main" id="{C062981B-AFC7-41D7-84C9-617B1902C48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55143" y="3291372"/>
              <a:ext cx="274320" cy="274320"/>
            </a:xfrm>
            <a:prstGeom prst="rect">
              <a:avLst/>
            </a:prstGeom>
          </p:spPr>
        </p:pic>
      </p:grpSp>
      <p:grpSp>
        <p:nvGrpSpPr>
          <p:cNvPr id="40" name="Group 39">
            <a:extLst>
              <a:ext uri="{FF2B5EF4-FFF2-40B4-BE49-F238E27FC236}">
                <a16:creationId xmlns:a16="http://schemas.microsoft.com/office/drawing/2014/main" id="{19A0F131-0A24-4415-A5C8-3B32FF977466}"/>
              </a:ext>
            </a:extLst>
          </p:cNvPr>
          <p:cNvGrpSpPr/>
          <p:nvPr/>
        </p:nvGrpSpPr>
        <p:grpSpPr>
          <a:xfrm>
            <a:off x="10461464" y="3459957"/>
            <a:ext cx="494676" cy="494676"/>
            <a:chOff x="10841292" y="3181662"/>
            <a:chExt cx="494676" cy="494676"/>
          </a:xfrm>
        </p:grpSpPr>
        <p:sp>
          <p:nvSpPr>
            <p:cNvPr id="22" name="Oval 21">
              <a:extLst>
                <a:ext uri="{FF2B5EF4-FFF2-40B4-BE49-F238E27FC236}">
                  <a16:creationId xmlns:a16="http://schemas.microsoft.com/office/drawing/2014/main" id="{8077AA1A-C79C-43F2-BFCB-AA4D7F2AEDAA}"/>
                </a:ext>
              </a:extLst>
            </p:cNvPr>
            <p:cNvSpPr/>
            <p:nvPr/>
          </p:nvSpPr>
          <p:spPr>
            <a:xfrm>
              <a:off x="10841292" y="3181662"/>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4" name="Graphic 33" descr="Trophy">
              <a:extLst>
                <a:ext uri="{FF2B5EF4-FFF2-40B4-BE49-F238E27FC236}">
                  <a16:creationId xmlns:a16="http://schemas.microsoft.com/office/drawing/2014/main" id="{3A081C29-0579-4CA3-832B-D4C0E675516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71681" y="3291840"/>
              <a:ext cx="274320" cy="274320"/>
            </a:xfrm>
            <a:prstGeom prst="rect">
              <a:avLst/>
            </a:prstGeom>
          </p:spPr>
        </p:pic>
      </p:grpSp>
      <p:sp>
        <p:nvSpPr>
          <p:cNvPr id="6" name="TextBox 5">
            <a:extLst>
              <a:ext uri="{FF2B5EF4-FFF2-40B4-BE49-F238E27FC236}">
                <a16:creationId xmlns:a16="http://schemas.microsoft.com/office/drawing/2014/main" id="{39B4C6D8-F402-8630-712F-3B0FE6F2D523}"/>
              </a:ext>
            </a:extLst>
          </p:cNvPr>
          <p:cNvSpPr txBox="1"/>
          <p:nvPr/>
        </p:nvSpPr>
        <p:spPr>
          <a:xfrm>
            <a:off x="122099" y="246746"/>
            <a:ext cx="6096000" cy="461665"/>
          </a:xfrm>
          <a:prstGeom prst="rect">
            <a:avLst/>
          </a:prstGeom>
          <a:noFill/>
        </p:spPr>
        <p:txBody>
          <a:bodyPr wrap="square">
            <a:spAutoFit/>
          </a:bodyPr>
          <a:lstStyle/>
          <a:p>
            <a:r>
              <a:rPr lang="en-US" sz="1800" b="1" dirty="0">
                <a:solidFill>
                  <a:srgbClr val="FF0000"/>
                </a:solidFill>
                <a:latin typeface="Bernard MT Condensed" panose="02050806060905020404" pitchFamily="18" charset="0"/>
              </a:rPr>
              <a:t>5.2</a:t>
            </a:r>
            <a:r>
              <a:rPr lang="en-US" sz="1800" b="1" dirty="0">
                <a:solidFill>
                  <a:srgbClr val="FF0000"/>
                </a:solidFill>
              </a:rPr>
              <a:t> </a:t>
            </a:r>
            <a:r>
              <a:rPr lang="en-US" b="1" dirty="0">
                <a:solidFill>
                  <a:srgbClr val="FF0000"/>
                </a:solidFill>
              </a:rPr>
              <a:t>  </a:t>
            </a:r>
            <a:r>
              <a:rPr lang="en-US" sz="2400" b="1" dirty="0">
                <a:latin typeface="Bernard MT Condensed" panose="02050806060905020404" pitchFamily="18" charset="0"/>
              </a:rPr>
              <a:t>Overall Project Progress</a:t>
            </a:r>
            <a:endParaRPr lang="en-US" dirty="0">
              <a:latin typeface="Bernard MT Condensed" panose="02050806060905020404" pitchFamily="18" charset="0"/>
            </a:endParaRPr>
          </a:p>
        </p:txBody>
      </p:sp>
      <p:sp>
        <p:nvSpPr>
          <p:cNvPr id="31" name="TextBox 30">
            <a:extLst>
              <a:ext uri="{FF2B5EF4-FFF2-40B4-BE49-F238E27FC236}">
                <a16:creationId xmlns:a16="http://schemas.microsoft.com/office/drawing/2014/main" id="{0CD71565-09B9-DA98-79B7-7A665436B271}"/>
              </a:ext>
            </a:extLst>
          </p:cNvPr>
          <p:cNvSpPr txBox="1"/>
          <p:nvPr/>
        </p:nvSpPr>
        <p:spPr>
          <a:xfrm>
            <a:off x="875127" y="4301405"/>
            <a:ext cx="1755773"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Planning:</a:t>
            </a:r>
          </a:p>
          <a:p>
            <a:pPr lvl="0" algn="ctr">
              <a:defRPr/>
            </a:pPr>
            <a:r>
              <a:rPr lang="en-US" sz="800" dirty="0"/>
              <a:t>Business requirements are compiled and analyzed by a business analyst, domain expert, and project manager.</a:t>
            </a:r>
            <a:endParaRPr kumimoji="0" lang="en-US" sz="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 name="Rounded Rectangle 6">
            <a:extLst>
              <a:ext uri="{FF2B5EF4-FFF2-40B4-BE49-F238E27FC236}">
                <a16:creationId xmlns:a16="http://schemas.microsoft.com/office/drawing/2014/main" id="{4CCA82C3-0701-59F6-B6D3-2D4AE33FE692}"/>
              </a:ext>
            </a:extLst>
          </p:cNvPr>
          <p:cNvSpPr/>
          <p:nvPr/>
        </p:nvSpPr>
        <p:spPr>
          <a:xfrm>
            <a:off x="0" y="6145173"/>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solidFill>
                  <a:prstClr val="black"/>
                </a:solidFill>
                <a:latin typeface="roboto"/>
              </a:rPr>
              <a:t>By: Haile</a:t>
            </a: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1084629347"/>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ppt_x</p:attrName>
                                            </p:attrNameLst>
                                          </p:cBhvr>
                                          <p:tavLst>
                                            <p:tav tm="0">
                                              <p:val>
                                                <p:strVal val="#ppt_x-#ppt_w/2"/>
                                              </p:val>
                                            </p:tav>
                                            <p:tav tm="100000">
                                              <p:val>
                                                <p:strVal val="#ppt_x"/>
                                              </p:val>
                                            </p:tav>
                                          </p:tavLst>
                                        </p:anim>
                                        <p:anim calcmode="lin" valueType="num">
                                          <p:cBhvr>
                                            <p:cTn id="8" dur="2000" fill="hold"/>
                                            <p:tgtEl>
                                              <p:spTgt spid="5"/>
                                            </p:tgtEl>
                                            <p:attrNameLst>
                                              <p:attrName>ppt_y</p:attrName>
                                            </p:attrNameLst>
                                          </p:cBhvr>
                                          <p:tavLst>
                                            <p:tav tm="0">
                                              <p:val>
                                                <p:strVal val="#ppt_y"/>
                                              </p:val>
                                            </p:tav>
                                            <p:tav tm="100000">
                                              <p:val>
                                                <p:strVal val="#ppt_y"/>
                                              </p:val>
                                            </p:tav>
                                          </p:tavLst>
                                        </p:anim>
                                        <p:anim calcmode="lin" valueType="num">
                                          <p:cBhvr>
                                            <p:cTn id="9" dur="2000" fill="hold"/>
                                            <p:tgtEl>
                                              <p:spTgt spid="5"/>
                                            </p:tgtEl>
                                            <p:attrNameLst>
                                              <p:attrName>ppt_w</p:attrName>
                                            </p:attrNameLst>
                                          </p:cBhvr>
                                          <p:tavLst>
                                            <p:tav tm="0">
                                              <p:val>
                                                <p:fltVal val="0"/>
                                              </p:val>
                                            </p:tav>
                                            <p:tav tm="100000">
                                              <p:val>
                                                <p:strVal val="#ppt_w"/>
                                              </p:val>
                                            </p:tav>
                                          </p:tavLst>
                                        </p:anim>
                                        <p:anim calcmode="lin" valueType="num">
                                          <p:cBhvr>
                                            <p:cTn id="10" dur="2000" fill="hold"/>
                                            <p:tgtEl>
                                              <p:spTgt spid="5"/>
                                            </p:tgtEl>
                                            <p:attrNameLst>
                                              <p:attrName>ppt_h</p:attrName>
                                            </p:attrNameLst>
                                          </p:cBhvr>
                                          <p:tavLst>
                                            <p:tav tm="0">
                                              <p:val>
                                                <p:strVal val="#ppt_h"/>
                                              </p:val>
                                            </p:tav>
                                            <p:tav tm="100000">
                                              <p:val>
                                                <p:strVal val="#ppt_h"/>
                                              </p:val>
                                            </p:tav>
                                          </p:tavLst>
                                        </p:anim>
                                      </p:childTnLst>
                                    </p:cTn>
                                  </p:par>
                                </p:childTnLst>
                              </p:cTn>
                            </p:par>
                            <p:par>
                              <p:cTn id="11" fill="hold">
                                <p:stCondLst>
                                  <p:cond delay="2000"/>
                                </p:stCondLst>
                                <p:childTnLst>
                                  <p:par>
                                    <p:cTn id="12" presetID="2" presetClass="entr" presetSubtype="1"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fill="hold" grpId="0" nodeType="withEffect">
                                      <p:stCondLst>
                                        <p:cond delay="25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1" fill="hold" grpId="0" nodeType="withEffect" p14:presetBounceEnd="58000">
                                      <p:stCondLst>
                                        <p:cond delay="250"/>
                                      </p:stCondLst>
                                      <p:childTnLst>
                                        <p:set>
                                          <p:cBhvr>
                                            <p:cTn id="21" dur="1" fill="hold">
                                              <p:stCondLst>
                                                <p:cond delay="0"/>
                                              </p:stCondLst>
                                            </p:cTn>
                                            <p:tgtEl>
                                              <p:spTgt spid="9"/>
                                            </p:tgtEl>
                                            <p:attrNameLst>
                                              <p:attrName>style.visibility</p:attrName>
                                            </p:attrNameLst>
                                          </p:cBhvr>
                                          <p:to>
                                            <p:strVal val="visible"/>
                                          </p:to>
                                        </p:set>
                                        <p:anim calcmode="lin" valueType="num" p14:bounceEnd="58000">
                                          <p:cBhvr additive="base">
                                            <p:cTn id="22" dur="500" fill="hold"/>
                                            <p:tgtEl>
                                              <p:spTgt spid="9"/>
                                            </p:tgtEl>
                                            <p:attrNameLst>
                                              <p:attrName>ppt_x</p:attrName>
                                            </p:attrNameLst>
                                          </p:cBhvr>
                                          <p:tavLst>
                                            <p:tav tm="0">
                                              <p:val>
                                                <p:strVal val="#ppt_x"/>
                                              </p:val>
                                            </p:tav>
                                            <p:tav tm="100000">
                                              <p:val>
                                                <p:strVal val="#ppt_x"/>
                                              </p:val>
                                            </p:tav>
                                          </p:tavLst>
                                        </p:anim>
                                        <p:anim calcmode="lin" valueType="num" p14:bounceEnd="58000">
                                          <p:cBhvr additive="base">
                                            <p:cTn id="23" dur="500" fill="hold"/>
                                            <p:tgtEl>
                                              <p:spTgt spid="9"/>
                                            </p:tgtEl>
                                            <p:attrNameLst>
                                              <p:attrName>ppt_y</p:attrName>
                                            </p:attrNameLst>
                                          </p:cBhvr>
                                          <p:tavLst>
                                            <p:tav tm="0">
                                              <p:val>
                                                <p:strVal val="0-#ppt_h/2"/>
                                              </p:val>
                                            </p:tav>
                                            <p:tav tm="100000">
                                              <p:val>
                                                <p:strVal val="#ppt_y"/>
                                              </p:val>
                                            </p:tav>
                                          </p:tavLst>
                                        </p:anim>
                                      </p:childTnLst>
                                    </p:cTn>
                                  </p:par>
                                </p:childTnLst>
                              </p:cTn>
                            </p:par>
                            <p:par>
                              <p:cTn id="24" fill="hold">
                                <p:stCondLst>
                                  <p:cond delay="2750"/>
                                </p:stCondLst>
                                <p:childTnLst>
                                  <p:par>
                                    <p:cTn id="25" presetID="2" presetClass="entr" presetSubtype="4"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ppt_x"/>
                                              </p:val>
                                            </p:tav>
                                            <p:tav tm="100000">
                                              <p:val>
                                                <p:strVal val="#ppt_x"/>
                                              </p:val>
                                            </p:tav>
                                          </p:tavLst>
                                        </p:anim>
                                        <p:anim calcmode="lin" valueType="num">
                                          <p:cBhvr additive="base">
                                            <p:cTn id="28" dur="500" fill="hold"/>
                                            <p:tgtEl>
                                              <p:spTgt spid="3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52000">
                                      <p:stCondLst>
                                        <p:cond delay="250"/>
                                      </p:stCondLst>
                                      <p:childTnLst>
                                        <p:set>
                                          <p:cBhvr>
                                            <p:cTn id="34" dur="1" fill="hold">
                                              <p:stCondLst>
                                                <p:cond delay="0"/>
                                              </p:stCondLst>
                                            </p:cTn>
                                            <p:tgtEl>
                                              <p:spTgt spid="11"/>
                                            </p:tgtEl>
                                            <p:attrNameLst>
                                              <p:attrName>style.visibility</p:attrName>
                                            </p:attrNameLst>
                                          </p:cBhvr>
                                          <p:to>
                                            <p:strVal val="visible"/>
                                          </p:to>
                                        </p:set>
                                        <p:anim calcmode="lin" valueType="num" p14:bounceEnd="52000">
                                          <p:cBhvr additive="base">
                                            <p:cTn id="35" dur="500" fill="hold"/>
                                            <p:tgtEl>
                                              <p:spTgt spid="11"/>
                                            </p:tgtEl>
                                            <p:attrNameLst>
                                              <p:attrName>ppt_x</p:attrName>
                                            </p:attrNameLst>
                                          </p:cBhvr>
                                          <p:tavLst>
                                            <p:tav tm="0">
                                              <p:val>
                                                <p:strVal val="#ppt_x"/>
                                              </p:val>
                                            </p:tav>
                                            <p:tav tm="100000">
                                              <p:val>
                                                <p:strVal val="#ppt_x"/>
                                              </p:val>
                                            </p:tav>
                                          </p:tavLst>
                                        </p:anim>
                                        <p:anim calcmode="lin" valueType="num" p14:bounceEnd="52000">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additive="base">
                                            <p:cTn id="40" dur="500" fill="hold"/>
                                            <p:tgtEl>
                                              <p:spTgt spid="37"/>
                                            </p:tgtEl>
                                            <p:attrNameLst>
                                              <p:attrName>ppt_x</p:attrName>
                                            </p:attrNameLst>
                                          </p:cBhvr>
                                          <p:tavLst>
                                            <p:tav tm="0">
                                              <p:val>
                                                <p:strVal val="#ppt_x"/>
                                              </p:val>
                                            </p:tav>
                                            <p:tav tm="100000">
                                              <p:val>
                                                <p:strVal val="#ppt_x"/>
                                              </p:val>
                                            </p:tav>
                                          </p:tavLst>
                                        </p:anim>
                                        <p:anim calcmode="lin" valueType="num">
                                          <p:cBhvr additive="base">
                                            <p:cTn id="41" dur="500" fill="hold"/>
                                            <p:tgtEl>
                                              <p:spTgt spid="3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14:presetBounceEnd="52000">
                                      <p:stCondLst>
                                        <p:cond delay="250"/>
                                      </p:stCondLst>
                                      <p:childTnLst>
                                        <p:set>
                                          <p:cBhvr>
                                            <p:cTn id="43" dur="1" fill="hold">
                                              <p:stCondLst>
                                                <p:cond delay="0"/>
                                              </p:stCondLst>
                                            </p:cTn>
                                            <p:tgtEl>
                                              <p:spTgt spid="14"/>
                                            </p:tgtEl>
                                            <p:attrNameLst>
                                              <p:attrName>style.visibility</p:attrName>
                                            </p:attrNameLst>
                                          </p:cBhvr>
                                          <p:to>
                                            <p:strVal val="visible"/>
                                          </p:to>
                                        </p:set>
                                        <p:anim calcmode="lin" valueType="num" p14:bounceEnd="52000">
                                          <p:cBhvr additive="base">
                                            <p:cTn id="44" dur="500" fill="hold"/>
                                            <p:tgtEl>
                                              <p:spTgt spid="14"/>
                                            </p:tgtEl>
                                            <p:attrNameLst>
                                              <p:attrName>ppt_x</p:attrName>
                                            </p:attrNameLst>
                                          </p:cBhvr>
                                          <p:tavLst>
                                            <p:tav tm="0">
                                              <p:val>
                                                <p:strVal val="#ppt_x"/>
                                              </p:val>
                                            </p:tav>
                                            <p:tav tm="100000">
                                              <p:val>
                                                <p:strVal val="#ppt_x"/>
                                              </p:val>
                                            </p:tav>
                                          </p:tavLst>
                                        </p:anim>
                                        <p:anim calcmode="lin" valueType="num" p14:bounceEnd="52000">
                                          <p:cBhvr additive="base">
                                            <p:cTn id="45" dur="500" fill="hold"/>
                                            <p:tgtEl>
                                              <p:spTgt spid="14"/>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50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par>
                              <p:cTn id="50" fill="hold">
                                <p:stCondLst>
                                  <p:cond delay="4500"/>
                                </p:stCondLst>
                                <p:childTnLst>
                                  <p:par>
                                    <p:cTn id="51" presetID="2" presetClass="entr" presetSubtype="4" fill="hold" nodeType="after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fill="hold"/>
                                            <p:tgtEl>
                                              <p:spTgt spid="38"/>
                                            </p:tgtEl>
                                            <p:attrNameLst>
                                              <p:attrName>ppt_x</p:attrName>
                                            </p:attrNameLst>
                                          </p:cBhvr>
                                          <p:tavLst>
                                            <p:tav tm="0">
                                              <p:val>
                                                <p:strVal val="#ppt_x"/>
                                              </p:val>
                                            </p:tav>
                                            <p:tav tm="100000">
                                              <p:val>
                                                <p:strVal val="#ppt_x"/>
                                              </p:val>
                                            </p:tav>
                                          </p:tavLst>
                                        </p:anim>
                                        <p:anim calcmode="lin" valueType="num">
                                          <p:cBhvr additive="base">
                                            <p:cTn id="54" dur="500" fill="hold"/>
                                            <p:tgtEl>
                                              <p:spTgt spid="3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14:presetBounceEnd="52000">
                                      <p:stCondLst>
                                        <p:cond delay="250"/>
                                      </p:stCondLst>
                                      <p:childTnLst>
                                        <p:set>
                                          <p:cBhvr>
                                            <p:cTn id="56" dur="1" fill="hold">
                                              <p:stCondLst>
                                                <p:cond delay="0"/>
                                              </p:stCondLst>
                                            </p:cTn>
                                            <p:tgtEl>
                                              <p:spTgt spid="17"/>
                                            </p:tgtEl>
                                            <p:attrNameLst>
                                              <p:attrName>style.visibility</p:attrName>
                                            </p:attrNameLst>
                                          </p:cBhvr>
                                          <p:to>
                                            <p:strVal val="visible"/>
                                          </p:to>
                                        </p:set>
                                        <p:anim calcmode="lin" valueType="num" p14:bounceEnd="52000">
                                          <p:cBhvr additive="base">
                                            <p:cTn id="57" dur="500" fill="hold"/>
                                            <p:tgtEl>
                                              <p:spTgt spid="17"/>
                                            </p:tgtEl>
                                            <p:attrNameLst>
                                              <p:attrName>ppt_x</p:attrName>
                                            </p:attrNameLst>
                                          </p:cBhvr>
                                          <p:tavLst>
                                            <p:tav tm="0">
                                              <p:val>
                                                <p:strVal val="#ppt_x"/>
                                              </p:val>
                                            </p:tav>
                                            <p:tav tm="100000">
                                              <p:val>
                                                <p:strVal val="#ppt_x"/>
                                              </p:val>
                                            </p:tav>
                                          </p:tavLst>
                                        </p:anim>
                                        <p:anim calcmode="lin" valueType="num" p14:bounceEnd="52000">
                                          <p:cBhvr additive="base">
                                            <p:cTn id="58" dur="500" fill="hold"/>
                                            <p:tgtEl>
                                              <p:spTgt spid="1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50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ppt_x"/>
                                              </p:val>
                                            </p:tav>
                                            <p:tav tm="100000">
                                              <p:val>
                                                <p:strVal val="#ppt_x"/>
                                              </p:val>
                                            </p:tav>
                                          </p:tavLst>
                                        </p:anim>
                                        <p:anim calcmode="lin" valueType="num">
                                          <p:cBhvr additive="base">
                                            <p:cTn id="62" dur="500" fill="hold"/>
                                            <p:tgtEl>
                                              <p:spTgt spid="18"/>
                                            </p:tgtEl>
                                            <p:attrNameLst>
                                              <p:attrName>ppt_y</p:attrName>
                                            </p:attrNameLst>
                                          </p:cBhvr>
                                          <p:tavLst>
                                            <p:tav tm="0">
                                              <p:val>
                                                <p:strVal val="1+#ppt_h/2"/>
                                              </p:val>
                                            </p:tav>
                                            <p:tav tm="100000">
                                              <p:val>
                                                <p:strVal val="#ppt_y"/>
                                              </p:val>
                                            </p:tav>
                                          </p:tavLst>
                                        </p:anim>
                                      </p:childTnLst>
                                    </p:cTn>
                                  </p:par>
                                </p:childTnLst>
                              </p:cTn>
                            </p:par>
                            <p:par>
                              <p:cTn id="63" fill="hold">
                                <p:stCondLst>
                                  <p:cond delay="5500"/>
                                </p:stCondLst>
                                <p:childTnLst>
                                  <p:par>
                                    <p:cTn id="64" presetID="2" presetClass="entr" presetSubtype="4" fill="hold" nodeType="afterEffect">
                                      <p:stCondLst>
                                        <p:cond delay="0"/>
                                      </p:stCondLst>
                                      <p:childTnLst>
                                        <p:set>
                                          <p:cBhvr>
                                            <p:cTn id="65" dur="1" fill="hold">
                                              <p:stCondLst>
                                                <p:cond delay="0"/>
                                              </p:stCondLst>
                                            </p:cTn>
                                            <p:tgtEl>
                                              <p:spTgt spid="39"/>
                                            </p:tgtEl>
                                            <p:attrNameLst>
                                              <p:attrName>style.visibility</p:attrName>
                                            </p:attrNameLst>
                                          </p:cBhvr>
                                          <p:to>
                                            <p:strVal val="visible"/>
                                          </p:to>
                                        </p:set>
                                        <p:anim calcmode="lin" valueType="num">
                                          <p:cBhvr additive="base">
                                            <p:cTn id="66" dur="500" fill="hold"/>
                                            <p:tgtEl>
                                              <p:spTgt spid="39"/>
                                            </p:tgtEl>
                                            <p:attrNameLst>
                                              <p:attrName>ppt_x</p:attrName>
                                            </p:attrNameLst>
                                          </p:cBhvr>
                                          <p:tavLst>
                                            <p:tav tm="0">
                                              <p:val>
                                                <p:strVal val="#ppt_x"/>
                                              </p:val>
                                            </p:tav>
                                            <p:tav tm="100000">
                                              <p:val>
                                                <p:strVal val="#ppt_x"/>
                                              </p:val>
                                            </p:tav>
                                          </p:tavLst>
                                        </p:anim>
                                        <p:anim calcmode="lin" valueType="num">
                                          <p:cBhvr additive="base">
                                            <p:cTn id="67" dur="500" fill="hold"/>
                                            <p:tgtEl>
                                              <p:spTgt spid="39"/>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14:presetBounceEnd="52000">
                                      <p:stCondLst>
                                        <p:cond delay="250"/>
                                      </p:stCondLst>
                                      <p:childTnLst>
                                        <p:set>
                                          <p:cBhvr>
                                            <p:cTn id="69" dur="1" fill="hold">
                                              <p:stCondLst>
                                                <p:cond delay="0"/>
                                              </p:stCondLst>
                                            </p:cTn>
                                            <p:tgtEl>
                                              <p:spTgt spid="20"/>
                                            </p:tgtEl>
                                            <p:attrNameLst>
                                              <p:attrName>style.visibility</p:attrName>
                                            </p:attrNameLst>
                                          </p:cBhvr>
                                          <p:to>
                                            <p:strVal val="visible"/>
                                          </p:to>
                                        </p:set>
                                        <p:anim calcmode="lin" valueType="num" p14:bounceEnd="52000">
                                          <p:cBhvr additive="base">
                                            <p:cTn id="70" dur="500" fill="hold"/>
                                            <p:tgtEl>
                                              <p:spTgt spid="20"/>
                                            </p:tgtEl>
                                            <p:attrNameLst>
                                              <p:attrName>ppt_x</p:attrName>
                                            </p:attrNameLst>
                                          </p:cBhvr>
                                          <p:tavLst>
                                            <p:tav tm="0">
                                              <p:val>
                                                <p:strVal val="#ppt_x"/>
                                              </p:val>
                                            </p:tav>
                                            <p:tav tm="100000">
                                              <p:val>
                                                <p:strVal val="#ppt_x"/>
                                              </p:val>
                                            </p:tav>
                                          </p:tavLst>
                                        </p:anim>
                                        <p:anim calcmode="lin" valueType="num" p14:bounceEnd="52000">
                                          <p:cBhvr additive="base">
                                            <p:cTn id="71" dur="500" fill="hold"/>
                                            <p:tgtEl>
                                              <p:spTgt spid="20"/>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50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fill="hold"/>
                                            <p:tgtEl>
                                              <p:spTgt spid="21"/>
                                            </p:tgtEl>
                                            <p:attrNameLst>
                                              <p:attrName>ppt_x</p:attrName>
                                            </p:attrNameLst>
                                          </p:cBhvr>
                                          <p:tavLst>
                                            <p:tav tm="0">
                                              <p:val>
                                                <p:strVal val="#ppt_x"/>
                                              </p:val>
                                            </p:tav>
                                            <p:tav tm="100000">
                                              <p:val>
                                                <p:strVal val="#ppt_x"/>
                                              </p:val>
                                            </p:tav>
                                          </p:tavLst>
                                        </p:anim>
                                        <p:anim calcmode="lin" valueType="num">
                                          <p:cBhvr additive="base">
                                            <p:cTn id="75" dur="500" fill="hold"/>
                                            <p:tgtEl>
                                              <p:spTgt spid="21"/>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fill="hold" nodeType="afterEffect">
                                      <p:stCondLst>
                                        <p:cond delay="0"/>
                                      </p:stCondLst>
                                      <p:childTnLst>
                                        <p:set>
                                          <p:cBhvr>
                                            <p:cTn id="78" dur="1" fill="hold">
                                              <p:stCondLst>
                                                <p:cond delay="0"/>
                                              </p:stCondLst>
                                            </p:cTn>
                                            <p:tgtEl>
                                              <p:spTgt spid="40"/>
                                            </p:tgtEl>
                                            <p:attrNameLst>
                                              <p:attrName>style.visibility</p:attrName>
                                            </p:attrNameLst>
                                          </p:cBhvr>
                                          <p:to>
                                            <p:strVal val="visible"/>
                                          </p:to>
                                        </p:set>
                                        <p:anim calcmode="lin" valueType="num">
                                          <p:cBhvr additive="base">
                                            <p:cTn id="79" dur="500" fill="hold"/>
                                            <p:tgtEl>
                                              <p:spTgt spid="40"/>
                                            </p:tgtEl>
                                            <p:attrNameLst>
                                              <p:attrName>ppt_x</p:attrName>
                                            </p:attrNameLst>
                                          </p:cBhvr>
                                          <p:tavLst>
                                            <p:tav tm="0">
                                              <p:val>
                                                <p:strVal val="#ppt_x"/>
                                              </p:val>
                                            </p:tav>
                                            <p:tav tm="100000">
                                              <p:val>
                                                <p:strVal val="#ppt_x"/>
                                              </p:val>
                                            </p:tav>
                                          </p:tavLst>
                                        </p:anim>
                                        <p:anim calcmode="lin" valueType="num">
                                          <p:cBhvr additive="base">
                                            <p:cTn id="80" dur="500" fill="hold"/>
                                            <p:tgtEl>
                                              <p:spTgt spid="4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14:presetBounceEnd="52000">
                                      <p:stCondLst>
                                        <p:cond delay="250"/>
                                      </p:stCondLst>
                                      <p:childTnLst>
                                        <p:set>
                                          <p:cBhvr>
                                            <p:cTn id="82" dur="1" fill="hold">
                                              <p:stCondLst>
                                                <p:cond delay="0"/>
                                              </p:stCondLst>
                                            </p:cTn>
                                            <p:tgtEl>
                                              <p:spTgt spid="23"/>
                                            </p:tgtEl>
                                            <p:attrNameLst>
                                              <p:attrName>style.visibility</p:attrName>
                                            </p:attrNameLst>
                                          </p:cBhvr>
                                          <p:to>
                                            <p:strVal val="visible"/>
                                          </p:to>
                                        </p:set>
                                        <p:anim calcmode="lin" valueType="num" p14:bounceEnd="52000">
                                          <p:cBhvr additive="base">
                                            <p:cTn id="83" dur="500" fill="hold"/>
                                            <p:tgtEl>
                                              <p:spTgt spid="23"/>
                                            </p:tgtEl>
                                            <p:attrNameLst>
                                              <p:attrName>ppt_x</p:attrName>
                                            </p:attrNameLst>
                                          </p:cBhvr>
                                          <p:tavLst>
                                            <p:tav tm="0">
                                              <p:val>
                                                <p:strVal val="#ppt_x"/>
                                              </p:val>
                                            </p:tav>
                                            <p:tav tm="100000">
                                              <p:val>
                                                <p:strVal val="#ppt_x"/>
                                              </p:val>
                                            </p:tav>
                                          </p:tavLst>
                                        </p:anim>
                                        <p:anim calcmode="lin" valueType="num" p14:bounceEnd="52000">
                                          <p:cBhvr additive="base">
                                            <p:cTn id="84" dur="500" fill="hold"/>
                                            <p:tgtEl>
                                              <p:spTgt spid="2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500"/>
                                      </p:stCondLst>
                                      <p:childTnLst>
                                        <p:set>
                                          <p:cBhvr>
                                            <p:cTn id="86" dur="1" fill="hold">
                                              <p:stCondLst>
                                                <p:cond delay="0"/>
                                              </p:stCondLst>
                                            </p:cTn>
                                            <p:tgtEl>
                                              <p:spTgt spid="24"/>
                                            </p:tgtEl>
                                            <p:attrNameLst>
                                              <p:attrName>style.visibility</p:attrName>
                                            </p:attrNameLst>
                                          </p:cBhvr>
                                          <p:to>
                                            <p:strVal val="visible"/>
                                          </p:to>
                                        </p:set>
                                        <p:anim calcmode="lin" valueType="num">
                                          <p:cBhvr additive="base">
                                            <p:cTn id="87" dur="500" fill="hold"/>
                                            <p:tgtEl>
                                              <p:spTgt spid="24"/>
                                            </p:tgtEl>
                                            <p:attrNameLst>
                                              <p:attrName>ppt_x</p:attrName>
                                            </p:attrNameLst>
                                          </p:cBhvr>
                                          <p:tavLst>
                                            <p:tav tm="0">
                                              <p:val>
                                                <p:strVal val="#ppt_x"/>
                                              </p:val>
                                            </p:tav>
                                            <p:tav tm="100000">
                                              <p:val>
                                                <p:strVal val="#ppt_x"/>
                                              </p:val>
                                            </p:tav>
                                          </p:tavLst>
                                        </p:anim>
                                        <p:anim calcmode="lin" valueType="num">
                                          <p:cBhvr additive="base">
                                            <p:cTn id="88" dur="500" fill="hold"/>
                                            <p:tgtEl>
                                              <p:spTgt spid="24"/>
                                            </p:tgtEl>
                                            <p:attrNameLst>
                                              <p:attrName>ppt_y</p:attrName>
                                            </p:attrNameLst>
                                          </p:cBhvr>
                                          <p:tavLst>
                                            <p:tav tm="0">
                                              <p:val>
                                                <p:strVal val="1+#ppt_h/2"/>
                                              </p:val>
                                            </p:tav>
                                            <p:tav tm="100000">
                                              <p:val>
                                                <p:strVal val="#ppt_y"/>
                                              </p:val>
                                            </p:tav>
                                          </p:tavLst>
                                        </p:anim>
                                      </p:childTnLst>
                                    </p:cTn>
                                  </p:par>
                                </p:childTnLst>
                              </p:cTn>
                            </p:par>
                            <p:par>
                              <p:cTn id="89" fill="hold">
                                <p:stCondLst>
                                  <p:cond delay="7500"/>
                                </p:stCondLst>
                                <p:childTnLst>
                                  <p:par>
                                    <p:cTn id="90" presetID="2" presetClass="entr" presetSubtype="4" fill="hold" grpId="0" nodeType="afterEffect" p14:presetBounceEnd="60000">
                                      <p:stCondLst>
                                        <p:cond delay="0"/>
                                      </p:stCondLst>
                                      <p:childTnLst>
                                        <p:set>
                                          <p:cBhvr>
                                            <p:cTn id="91" dur="1" fill="hold">
                                              <p:stCondLst>
                                                <p:cond delay="0"/>
                                              </p:stCondLst>
                                            </p:cTn>
                                            <p:tgtEl>
                                              <p:spTgt spid="3"/>
                                            </p:tgtEl>
                                            <p:attrNameLst>
                                              <p:attrName>style.visibility</p:attrName>
                                            </p:attrNameLst>
                                          </p:cBhvr>
                                          <p:to>
                                            <p:strVal val="visible"/>
                                          </p:to>
                                        </p:set>
                                        <p:anim calcmode="lin" valueType="num" p14:bounceEnd="60000">
                                          <p:cBhvr additive="base">
                                            <p:cTn id="92" dur="750" fill="hold"/>
                                            <p:tgtEl>
                                              <p:spTgt spid="3"/>
                                            </p:tgtEl>
                                            <p:attrNameLst>
                                              <p:attrName>ppt_x</p:attrName>
                                            </p:attrNameLst>
                                          </p:cBhvr>
                                          <p:tavLst>
                                            <p:tav tm="0">
                                              <p:val>
                                                <p:strVal val="#ppt_x"/>
                                              </p:val>
                                            </p:tav>
                                            <p:tav tm="100000">
                                              <p:val>
                                                <p:strVal val="#ppt_x"/>
                                              </p:val>
                                            </p:tav>
                                          </p:tavLst>
                                        </p:anim>
                                        <p:anim calcmode="lin" valueType="num" p14:bounceEnd="60000">
                                          <p:cBhvr additive="base">
                                            <p:cTn id="93"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11" grpId="0"/>
          <p:bldP spid="14" grpId="0"/>
          <p:bldP spid="15" grpId="0"/>
          <p:bldP spid="17" grpId="0"/>
          <p:bldP spid="18" grpId="0"/>
          <p:bldP spid="20" grpId="0"/>
          <p:bldP spid="21" grpId="0"/>
          <p:bldP spid="23" grpId="0"/>
          <p:bldP spid="24" grpId="0"/>
          <p:bldP spid="31" grpId="0"/>
          <p:bldP spid="3"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ppt_x</p:attrName>
                                            </p:attrNameLst>
                                          </p:cBhvr>
                                          <p:tavLst>
                                            <p:tav tm="0">
                                              <p:val>
                                                <p:strVal val="#ppt_x-#ppt_w/2"/>
                                              </p:val>
                                            </p:tav>
                                            <p:tav tm="100000">
                                              <p:val>
                                                <p:strVal val="#ppt_x"/>
                                              </p:val>
                                            </p:tav>
                                          </p:tavLst>
                                        </p:anim>
                                        <p:anim calcmode="lin" valueType="num">
                                          <p:cBhvr>
                                            <p:cTn id="8" dur="2000" fill="hold"/>
                                            <p:tgtEl>
                                              <p:spTgt spid="5"/>
                                            </p:tgtEl>
                                            <p:attrNameLst>
                                              <p:attrName>ppt_y</p:attrName>
                                            </p:attrNameLst>
                                          </p:cBhvr>
                                          <p:tavLst>
                                            <p:tav tm="0">
                                              <p:val>
                                                <p:strVal val="#ppt_y"/>
                                              </p:val>
                                            </p:tav>
                                            <p:tav tm="100000">
                                              <p:val>
                                                <p:strVal val="#ppt_y"/>
                                              </p:val>
                                            </p:tav>
                                          </p:tavLst>
                                        </p:anim>
                                        <p:anim calcmode="lin" valueType="num">
                                          <p:cBhvr>
                                            <p:cTn id="9" dur="2000" fill="hold"/>
                                            <p:tgtEl>
                                              <p:spTgt spid="5"/>
                                            </p:tgtEl>
                                            <p:attrNameLst>
                                              <p:attrName>ppt_w</p:attrName>
                                            </p:attrNameLst>
                                          </p:cBhvr>
                                          <p:tavLst>
                                            <p:tav tm="0">
                                              <p:val>
                                                <p:fltVal val="0"/>
                                              </p:val>
                                            </p:tav>
                                            <p:tav tm="100000">
                                              <p:val>
                                                <p:strVal val="#ppt_w"/>
                                              </p:val>
                                            </p:tav>
                                          </p:tavLst>
                                        </p:anim>
                                        <p:anim calcmode="lin" valueType="num">
                                          <p:cBhvr>
                                            <p:cTn id="10" dur="2000" fill="hold"/>
                                            <p:tgtEl>
                                              <p:spTgt spid="5"/>
                                            </p:tgtEl>
                                            <p:attrNameLst>
                                              <p:attrName>ppt_h</p:attrName>
                                            </p:attrNameLst>
                                          </p:cBhvr>
                                          <p:tavLst>
                                            <p:tav tm="0">
                                              <p:val>
                                                <p:strVal val="#ppt_h"/>
                                              </p:val>
                                            </p:tav>
                                            <p:tav tm="100000">
                                              <p:val>
                                                <p:strVal val="#ppt_h"/>
                                              </p:val>
                                            </p:tav>
                                          </p:tavLst>
                                        </p:anim>
                                      </p:childTnLst>
                                    </p:cTn>
                                  </p:par>
                                </p:childTnLst>
                              </p:cTn>
                            </p:par>
                            <p:par>
                              <p:cTn id="11" fill="hold">
                                <p:stCondLst>
                                  <p:cond delay="2000"/>
                                </p:stCondLst>
                                <p:childTnLst>
                                  <p:par>
                                    <p:cTn id="12" presetID="2" presetClass="entr" presetSubtype="1"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fill="hold" grpId="0" nodeType="withEffect">
                                      <p:stCondLst>
                                        <p:cond delay="25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1" fill="hold" grpId="0" nodeType="withEffect">
                                      <p:stCondLst>
                                        <p:cond delay="25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0-#ppt_h/2"/>
                                              </p:val>
                                            </p:tav>
                                            <p:tav tm="100000">
                                              <p:val>
                                                <p:strVal val="#ppt_y"/>
                                              </p:val>
                                            </p:tav>
                                          </p:tavLst>
                                        </p:anim>
                                      </p:childTnLst>
                                    </p:cTn>
                                  </p:par>
                                </p:childTnLst>
                              </p:cTn>
                            </p:par>
                            <p:par>
                              <p:cTn id="24" fill="hold">
                                <p:stCondLst>
                                  <p:cond delay="2750"/>
                                </p:stCondLst>
                                <p:childTnLst>
                                  <p:par>
                                    <p:cTn id="25" presetID="2" presetClass="entr" presetSubtype="4"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ppt_x"/>
                                              </p:val>
                                            </p:tav>
                                            <p:tav tm="100000">
                                              <p:val>
                                                <p:strVal val="#ppt_x"/>
                                              </p:val>
                                            </p:tav>
                                          </p:tavLst>
                                        </p:anim>
                                        <p:anim calcmode="lin" valueType="num">
                                          <p:cBhvr additive="base">
                                            <p:cTn id="28" dur="500" fill="hold"/>
                                            <p:tgtEl>
                                              <p:spTgt spid="3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25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additive="base">
                                            <p:cTn id="40" dur="500" fill="hold"/>
                                            <p:tgtEl>
                                              <p:spTgt spid="37"/>
                                            </p:tgtEl>
                                            <p:attrNameLst>
                                              <p:attrName>ppt_x</p:attrName>
                                            </p:attrNameLst>
                                          </p:cBhvr>
                                          <p:tavLst>
                                            <p:tav tm="0">
                                              <p:val>
                                                <p:strVal val="#ppt_x"/>
                                              </p:val>
                                            </p:tav>
                                            <p:tav tm="100000">
                                              <p:val>
                                                <p:strVal val="#ppt_x"/>
                                              </p:val>
                                            </p:tav>
                                          </p:tavLst>
                                        </p:anim>
                                        <p:anim calcmode="lin" valueType="num">
                                          <p:cBhvr additive="base">
                                            <p:cTn id="41" dur="500" fill="hold"/>
                                            <p:tgtEl>
                                              <p:spTgt spid="3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25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50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par>
                              <p:cTn id="50" fill="hold">
                                <p:stCondLst>
                                  <p:cond delay="4500"/>
                                </p:stCondLst>
                                <p:childTnLst>
                                  <p:par>
                                    <p:cTn id="51" presetID="2" presetClass="entr" presetSubtype="4" fill="hold" nodeType="after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fill="hold"/>
                                            <p:tgtEl>
                                              <p:spTgt spid="38"/>
                                            </p:tgtEl>
                                            <p:attrNameLst>
                                              <p:attrName>ppt_x</p:attrName>
                                            </p:attrNameLst>
                                          </p:cBhvr>
                                          <p:tavLst>
                                            <p:tav tm="0">
                                              <p:val>
                                                <p:strVal val="#ppt_x"/>
                                              </p:val>
                                            </p:tav>
                                            <p:tav tm="100000">
                                              <p:val>
                                                <p:strVal val="#ppt_x"/>
                                              </p:val>
                                            </p:tav>
                                          </p:tavLst>
                                        </p:anim>
                                        <p:anim calcmode="lin" valueType="num">
                                          <p:cBhvr additive="base">
                                            <p:cTn id="54" dur="500" fill="hold"/>
                                            <p:tgtEl>
                                              <p:spTgt spid="3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25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50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ppt_x"/>
                                              </p:val>
                                            </p:tav>
                                            <p:tav tm="100000">
                                              <p:val>
                                                <p:strVal val="#ppt_x"/>
                                              </p:val>
                                            </p:tav>
                                          </p:tavLst>
                                        </p:anim>
                                        <p:anim calcmode="lin" valueType="num">
                                          <p:cBhvr additive="base">
                                            <p:cTn id="62" dur="500" fill="hold"/>
                                            <p:tgtEl>
                                              <p:spTgt spid="18"/>
                                            </p:tgtEl>
                                            <p:attrNameLst>
                                              <p:attrName>ppt_y</p:attrName>
                                            </p:attrNameLst>
                                          </p:cBhvr>
                                          <p:tavLst>
                                            <p:tav tm="0">
                                              <p:val>
                                                <p:strVal val="1+#ppt_h/2"/>
                                              </p:val>
                                            </p:tav>
                                            <p:tav tm="100000">
                                              <p:val>
                                                <p:strVal val="#ppt_y"/>
                                              </p:val>
                                            </p:tav>
                                          </p:tavLst>
                                        </p:anim>
                                      </p:childTnLst>
                                    </p:cTn>
                                  </p:par>
                                </p:childTnLst>
                              </p:cTn>
                            </p:par>
                            <p:par>
                              <p:cTn id="63" fill="hold">
                                <p:stCondLst>
                                  <p:cond delay="5500"/>
                                </p:stCondLst>
                                <p:childTnLst>
                                  <p:par>
                                    <p:cTn id="64" presetID="2" presetClass="entr" presetSubtype="4" fill="hold" nodeType="afterEffect">
                                      <p:stCondLst>
                                        <p:cond delay="0"/>
                                      </p:stCondLst>
                                      <p:childTnLst>
                                        <p:set>
                                          <p:cBhvr>
                                            <p:cTn id="65" dur="1" fill="hold">
                                              <p:stCondLst>
                                                <p:cond delay="0"/>
                                              </p:stCondLst>
                                            </p:cTn>
                                            <p:tgtEl>
                                              <p:spTgt spid="39"/>
                                            </p:tgtEl>
                                            <p:attrNameLst>
                                              <p:attrName>style.visibility</p:attrName>
                                            </p:attrNameLst>
                                          </p:cBhvr>
                                          <p:to>
                                            <p:strVal val="visible"/>
                                          </p:to>
                                        </p:set>
                                        <p:anim calcmode="lin" valueType="num">
                                          <p:cBhvr additive="base">
                                            <p:cTn id="66" dur="500" fill="hold"/>
                                            <p:tgtEl>
                                              <p:spTgt spid="39"/>
                                            </p:tgtEl>
                                            <p:attrNameLst>
                                              <p:attrName>ppt_x</p:attrName>
                                            </p:attrNameLst>
                                          </p:cBhvr>
                                          <p:tavLst>
                                            <p:tav tm="0">
                                              <p:val>
                                                <p:strVal val="#ppt_x"/>
                                              </p:val>
                                            </p:tav>
                                            <p:tav tm="100000">
                                              <p:val>
                                                <p:strVal val="#ppt_x"/>
                                              </p:val>
                                            </p:tav>
                                          </p:tavLst>
                                        </p:anim>
                                        <p:anim calcmode="lin" valueType="num">
                                          <p:cBhvr additive="base">
                                            <p:cTn id="67" dur="500" fill="hold"/>
                                            <p:tgtEl>
                                              <p:spTgt spid="39"/>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25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fill="hold"/>
                                            <p:tgtEl>
                                              <p:spTgt spid="20"/>
                                            </p:tgtEl>
                                            <p:attrNameLst>
                                              <p:attrName>ppt_x</p:attrName>
                                            </p:attrNameLst>
                                          </p:cBhvr>
                                          <p:tavLst>
                                            <p:tav tm="0">
                                              <p:val>
                                                <p:strVal val="#ppt_x"/>
                                              </p:val>
                                            </p:tav>
                                            <p:tav tm="100000">
                                              <p:val>
                                                <p:strVal val="#ppt_x"/>
                                              </p:val>
                                            </p:tav>
                                          </p:tavLst>
                                        </p:anim>
                                        <p:anim calcmode="lin" valueType="num">
                                          <p:cBhvr additive="base">
                                            <p:cTn id="71" dur="500" fill="hold"/>
                                            <p:tgtEl>
                                              <p:spTgt spid="20"/>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50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fill="hold"/>
                                            <p:tgtEl>
                                              <p:spTgt spid="21"/>
                                            </p:tgtEl>
                                            <p:attrNameLst>
                                              <p:attrName>ppt_x</p:attrName>
                                            </p:attrNameLst>
                                          </p:cBhvr>
                                          <p:tavLst>
                                            <p:tav tm="0">
                                              <p:val>
                                                <p:strVal val="#ppt_x"/>
                                              </p:val>
                                            </p:tav>
                                            <p:tav tm="100000">
                                              <p:val>
                                                <p:strVal val="#ppt_x"/>
                                              </p:val>
                                            </p:tav>
                                          </p:tavLst>
                                        </p:anim>
                                        <p:anim calcmode="lin" valueType="num">
                                          <p:cBhvr additive="base">
                                            <p:cTn id="75" dur="500" fill="hold"/>
                                            <p:tgtEl>
                                              <p:spTgt spid="21"/>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fill="hold" nodeType="afterEffect">
                                      <p:stCondLst>
                                        <p:cond delay="0"/>
                                      </p:stCondLst>
                                      <p:childTnLst>
                                        <p:set>
                                          <p:cBhvr>
                                            <p:cTn id="78" dur="1" fill="hold">
                                              <p:stCondLst>
                                                <p:cond delay="0"/>
                                              </p:stCondLst>
                                            </p:cTn>
                                            <p:tgtEl>
                                              <p:spTgt spid="40"/>
                                            </p:tgtEl>
                                            <p:attrNameLst>
                                              <p:attrName>style.visibility</p:attrName>
                                            </p:attrNameLst>
                                          </p:cBhvr>
                                          <p:to>
                                            <p:strVal val="visible"/>
                                          </p:to>
                                        </p:set>
                                        <p:anim calcmode="lin" valueType="num">
                                          <p:cBhvr additive="base">
                                            <p:cTn id="79" dur="500" fill="hold"/>
                                            <p:tgtEl>
                                              <p:spTgt spid="40"/>
                                            </p:tgtEl>
                                            <p:attrNameLst>
                                              <p:attrName>ppt_x</p:attrName>
                                            </p:attrNameLst>
                                          </p:cBhvr>
                                          <p:tavLst>
                                            <p:tav tm="0">
                                              <p:val>
                                                <p:strVal val="#ppt_x"/>
                                              </p:val>
                                            </p:tav>
                                            <p:tav tm="100000">
                                              <p:val>
                                                <p:strVal val="#ppt_x"/>
                                              </p:val>
                                            </p:tav>
                                          </p:tavLst>
                                        </p:anim>
                                        <p:anim calcmode="lin" valueType="num">
                                          <p:cBhvr additive="base">
                                            <p:cTn id="80" dur="500" fill="hold"/>
                                            <p:tgtEl>
                                              <p:spTgt spid="4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250"/>
                                      </p:stCondLst>
                                      <p:childTnLst>
                                        <p:set>
                                          <p:cBhvr>
                                            <p:cTn id="82" dur="1" fill="hold">
                                              <p:stCondLst>
                                                <p:cond delay="0"/>
                                              </p:stCondLst>
                                            </p:cTn>
                                            <p:tgtEl>
                                              <p:spTgt spid="23"/>
                                            </p:tgtEl>
                                            <p:attrNameLst>
                                              <p:attrName>style.visibility</p:attrName>
                                            </p:attrNameLst>
                                          </p:cBhvr>
                                          <p:to>
                                            <p:strVal val="visible"/>
                                          </p:to>
                                        </p:set>
                                        <p:anim calcmode="lin" valueType="num">
                                          <p:cBhvr additive="base">
                                            <p:cTn id="83" dur="500" fill="hold"/>
                                            <p:tgtEl>
                                              <p:spTgt spid="23"/>
                                            </p:tgtEl>
                                            <p:attrNameLst>
                                              <p:attrName>ppt_x</p:attrName>
                                            </p:attrNameLst>
                                          </p:cBhvr>
                                          <p:tavLst>
                                            <p:tav tm="0">
                                              <p:val>
                                                <p:strVal val="#ppt_x"/>
                                              </p:val>
                                            </p:tav>
                                            <p:tav tm="100000">
                                              <p:val>
                                                <p:strVal val="#ppt_x"/>
                                              </p:val>
                                            </p:tav>
                                          </p:tavLst>
                                        </p:anim>
                                        <p:anim calcmode="lin" valueType="num">
                                          <p:cBhvr additive="base">
                                            <p:cTn id="84" dur="500" fill="hold"/>
                                            <p:tgtEl>
                                              <p:spTgt spid="2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500"/>
                                      </p:stCondLst>
                                      <p:childTnLst>
                                        <p:set>
                                          <p:cBhvr>
                                            <p:cTn id="86" dur="1" fill="hold">
                                              <p:stCondLst>
                                                <p:cond delay="0"/>
                                              </p:stCondLst>
                                            </p:cTn>
                                            <p:tgtEl>
                                              <p:spTgt spid="24"/>
                                            </p:tgtEl>
                                            <p:attrNameLst>
                                              <p:attrName>style.visibility</p:attrName>
                                            </p:attrNameLst>
                                          </p:cBhvr>
                                          <p:to>
                                            <p:strVal val="visible"/>
                                          </p:to>
                                        </p:set>
                                        <p:anim calcmode="lin" valueType="num">
                                          <p:cBhvr additive="base">
                                            <p:cTn id="87" dur="500" fill="hold"/>
                                            <p:tgtEl>
                                              <p:spTgt spid="24"/>
                                            </p:tgtEl>
                                            <p:attrNameLst>
                                              <p:attrName>ppt_x</p:attrName>
                                            </p:attrNameLst>
                                          </p:cBhvr>
                                          <p:tavLst>
                                            <p:tav tm="0">
                                              <p:val>
                                                <p:strVal val="#ppt_x"/>
                                              </p:val>
                                            </p:tav>
                                            <p:tav tm="100000">
                                              <p:val>
                                                <p:strVal val="#ppt_x"/>
                                              </p:val>
                                            </p:tav>
                                          </p:tavLst>
                                        </p:anim>
                                        <p:anim calcmode="lin" valueType="num">
                                          <p:cBhvr additive="base">
                                            <p:cTn id="88" dur="500" fill="hold"/>
                                            <p:tgtEl>
                                              <p:spTgt spid="24"/>
                                            </p:tgtEl>
                                            <p:attrNameLst>
                                              <p:attrName>ppt_y</p:attrName>
                                            </p:attrNameLst>
                                          </p:cBhvr>
                                          <p:tavLst>
                                            <p:tav tm="0">
                                              <p:val>
                                                <p:strVal val="1+#ppt_h/2"/>
                                              </p:val>
                                            </p:tav>
                                            <p:tav tm="100000">
                                              <p:val>
                                                <p:strVal val="#ppt_y"/>
                                              </p:val>
                                            </p:tav>
                                          </p:tavLst>
                                        </p:anim>
                                      </p:childTnLst>
                                    </p:cTn>
                                  </p:par>
                                </p:childTnLst>
                              </p:cTn>
                            </p:par>
                            <p:par>
                              <p:cTn id="89" fill="hold">
                                <p:stCondLst>
                                  <p:cond delay="7500"/>
                                </p:stCondLst>
                                <p:childTnLst>
                                  <p:par>
                                    <p:cTn id="90" presetID="2" presetClass="entr" presetSubtype="4" fill="hold" grpId="0" nodeType="afterEffect">
                                      <p:stCondLst>
                                        <p:cond delay="0"/>
                                      </p:stCondLst>
                                      <p:childTnLst>
                                        <p:set>
                                          <p:cBhvr>
                                            <p:cTn id="91" dur="1" fill="hold">
                                              <p:stCondLst>
                                                <p:cond delay="0"/>
                                              </p:stCondLst>
                                            </p:cTn>
                                            <p:tgtEl>
                                              <p:spTgt spid="3"/>
                                            </p:tgtEl>
                                            <p:attrNameLst>
                                              <p:attrName>style.visibility</p:attrName>
                                            </p:attrNameLst>
                                          </p:cBhvr>
                                          <p:to>
                                            <p:strVal val="visible"/>
                                          </p:to>
                                        </p:set>
                                        <p:anim calcmode="lin" valueType="num">
                                          <p:cBhvr additive="base">
                                            <p:cTn id="92" dur="750" fill="hold"/>
                                            <p:tgtEl>
                                              <p:spTgt spid="3"/>
                                            </p:tgtEl>
                                            <p:attrNameLst>
                                              <p:attrName>ppt_x</p:attrName>
                                            </p:attrNameLst>
                                          </p:cBhvr>
                                          <p:tavLst>
                                            <p:tav tm="0">
                                              <p:val>
                                                <p:strVal val="#ppt_x"/>
                                              </p:val>
                                            </p:tav>
                                            <p:tav tm="100000">
                                              <p:val>
                                                <p:strVal val="#ppt_x"/>
                                              </p:val>
                                            </p:tav>
                                          </p:tavLst>
                                        </p:anim>
                                        <p:anim calcmode="lin" valueType="num">
                                          <p:cBhvr additive="base">
                                            <p:cTn id="93"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11" grpId="0"/>
          <p:bldP spid="14" grpId="0"/>
          <p:bldP spid="15" grpId="0"/>
          <p:bldP spid="17" grpId="0"/>
          <p:bldP spid="18" grpId="0"/>
          <p:bldP spid="20" grpId="0"/>
          <p:bldP spid="21" grpId="0"/>
          <p:bldP spid="23" grpId="0"/>
          <p:bldP spid="24" grpId="0"/>
          <p:bldP spid="31" grpId="0"/>
          <p:bldP spid="3" grpId="0"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01818588-E6F7-CAF6-6B74-367EB42DE355}"/>
              </a:ext>
            </a:extLst>
          </p:cNvPr>
          <p:cNvSpPr/>
          <p:nvPr/>
        </p:nvSpPr>
        <p:spPr>
          <a:xfrm>
            <a:off x="91660" y="322341"/>
            <a:ext cx="701040" cy="584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826442" y="0"/>
            <a:ext cx="7365558"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660" y="296232"/>
            <a:ext cx="4506486" cy="669531"/>
          </a:xfrm>
        </p:spPr>
        <p:txBody>
          <a:bodyPr>
            <a:normAutofit/>
          </a:bodyPr>
          <a:lstStyle/>
          <a:p>
            <a:r>
              <a:rPr lang="en-US" sz="4000" b="1" dirty="0">
                <a:solidFill>
                  <a:srgbClr val="FF0000"/>
                </a:solidFill>
              </a:rPr>
              <a:t> 6   </a:t>
            </a:r>
            <a:r>
              <a:rPr lang="en-US" sz="3600" b="1" dirty="0">
                <a:latin typeface="Bernard MT Condensed" panose="02050806060905020404" pitchFamily="18" charset="0"/>
              </a:rPr>
              <a:t>Project Next Todos:</a:t>
            </a:r>
            <a:endParaRPr lang="en-US" sz="4000" b="1" dirty="0">
              <a:latin typeface="Bernard MT Condensed" panose="02050806060905020404" pitchFamily="18" charset="0"/>
            </a:endParaRPr>
          </a:p>
        </p:txBody>
      </p:sp>
      <p:sp>
        <p:nvSpPr>
          <p:cNvPr id="6" name="Oval 5"/>
          <p:cNvSpPr/>
          <p:nvPr/>
        </p:nvSpPr>
        <p:spPr>
          <a:xfrm>
            <a:off x="6755779" y="1505119"/>
            <a:ext cx="2457295" cy="2443622"/>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506856" y="1230966"/>
            <a:ext cx="2862722" cy="28627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183006" y="907116"/>
            <a:ext cx="3510422" cy="35104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14409" y="1736229"/>
            <a:ext cx="5254298" cy="3385542"/>
          </a:xfrm>
          <a:prstGeom prst="rect">
            <a:avLst/>
          </a:prstGeom>
          <a:noFill/>
        </p:spPr>
        <p:txBody>
          <a:bodyPr wrap="square" rtlCol="0">
            <a:spAutoFit/>
          </a:bodyPr>
          <a:lstStyle/>
          <a:p>
            <a:pPr marL="457200" indent="-457200">
              <a:buFont typeface="Arial" panose="020B0604020202020204" pitchFamily="34" charset="0"/>
              <a:buChar char="•"/>
            </a:pPr>
            <a:r>
              <a:rPr lang="en-US" dirty="0"/>
              <a:t>Finalizing the unfinished modules of the project</a:t>
            </a:r>
          </a:p>
          <a:p>
            <a:pPr marL="1257300" lvl="2" indent="-342900">
              <a:buFont typeface="Arial" panose="020B0604020202020204" pitchFamily="34" charset="0"/>
              <a:buChar char="•"/>
            </a:pPr>
            <a:r>
              <a:rPr lang="en-US" dirty="0"/>
              <a:t>Report service(tentative)</a:t>
            </a:r>
          </a:p>
          <a:p>
            <a:pPr marL="1257300" lvl="2" indent="-342900">
              <a:buFont typeface="Arial" panose="020B0604020202020204" pitchFamily="34" charset="0"/>
              <a:buChar char="•"/>
            </a:pPr>
            <a:r>
              <a:rPr lang="en-US" dirty="0"/>
              <a:t>Finalizing Payment Service         </a:t>
            </a:r>
          </a:p>
          <a:p>
            <a:pPr lvl="2"/>
            <a:r>
              <a:rPr lang="en-US" sz="1600" dirty="0"/>
              <a:t>       </a:t>
            </a:r>
          </a:p>
          <a:p>
            <a:pPr marL="457200" indent="-457200">
              <a:buFont typeface="Arial" panose="020B0604020202020204" pitchFamily="34" charset="0"/>
              <a:buChar char="•"/>
            </a:pPr>
            <a:r>
              <a:rPr lang="en-US" sz="1600" dirty="0"/>
              <a:t>Work on  end point role-based  Security.</a:t>
            </a:r>
          </a:p>
          <a:p>
            <a:endParaRPr lang="en-US" sz="1600" dirty="0"/>
          </a:p>
          <a:p>
            <a:pPr marL="457200" indent="-457200">
              <a:buFont typeface="Arial" panose="020B0604020202020204" pitchFamily="34" charset="0"/>
              <a:buChar char="•"/>
            </a:pPr>
            <a:r>
              <a:rPr lang="en-US" sz="1600" dirty="0"/>
              <a:t>Finalizing Work on Service-Messaging using Kafka</a:t>
            </a:r>
          </a:p>
          <a:p>
            <a:pPr marL="1257300" lvl="2" indent="-342900">
              <a:buFont typeface="Arial" panose="020B0604020202020204" pitchFamily="34" charset="0"/>
              <a:buChar char="•"/>
            </a:pPr>
            <a:r>
              <a:rPr lang="en-US" sz="1600" dirty="0"/>
              <a:t> Creating  all Topics for Pub-Sub   </a:t>
            </a:r>
          </a:p>
          <a:p>
            <a:pPr lvl="2"/>
            <a:r>
              <a:rPr lang="en-US" sz="1600" dirty="0"/>
              <a:t>         </a:t>
            </a:r>
          </a:p>
          <a:p>
            <a:pPr marL="342900" indent="-342900">
              <a:buFont typeface="Arial" panose="020B0604020202020204" pitchFamily="34" charset="0"/>
              <a:buChar char="•"/>
            </a:pPr>
            <a:r>
              <a:rPr lang="en-US" sz="1600" dirty="0">
                <a:solidFill>
                  <a:schemeClr val="tx1">
                    <a:lumMod val="95000"/>
                    <a:lumOff val="5000"/>
                  </a:schemeClr>
                </a:solidFill>
              </a:rPr>
              <a:t>   Finalize the Frontend and backend </a:t>
            </a:r>
            <a:r>
              <a:rPr lang="en-US" sz="1600" dirty="0">
                <a:solidFill>
                  <a:srgbClr val="FF0000"/>
                </a:solidFill>
              </a:rPr>
              <a:t>Integration.</a:t>
            </a:r>
          </a:p>
          <a:p>
            <a:endParaRPr lang="en-US" sz="1600" dirty="0"/>
          </a:p>
          <a:p>
            <a:pPr marL="457200" indent="-457200">
              <a:buFont typeface="Arial" panose="020B0604020202020204" pitchFamily="34" charset="0"/>
              <a:buChar char="•"/>
            </a:pPr>
            <a:r>
              <a:rPr lang="en-US" sz="1600" dirty="0"/>
              <a:t>Optimize endpoints and Post-Man testing.</a:t>
            </a:r>
          </a:p>
          <a:p>
            <a:pPr marL="457200" indent="-457200">
              <a:buFont typeface="Arial" panose="020B0604020202020204" pitchFamily="34" charset="0"/>
              <a:buChar char="•"/>
            </a:pPr>
            <a:r>
              <a:rPr lang="en-US" sz="1600" dirty="0"/>
              <a:t>Creating the Testing cases for all end-points</a:t>
            </a:r>
          </a:p>
        </p:txBody>
      </p:sp>
      <p:sp>
        <p:nvSpPr>
          <p:cNvPr id="7" name="Rounded Rectangle 6"/>
          <p:cNvSpPr/>
          <p:nvPr/>
        </p:nvSpPr>
        <p:spPr>
          <a:xfrm>
            <a:off x="212928" y="6094373"/>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By: Mussie</a:t>
            </a:r>
          </a:p>
        </p:txBody>
      </p:sp>
      <p:sp>
        <p:nvSpPr>
          <p:cNvPr id="9" name="Oval 8"/>
          <p:cNvSpPr/>
          <p:nvPr/>
        </p:nvSpPr>
        <p:spPr>
          <a:xfrm>
            <a:off x="8204200" y="1126891"/>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721530" y="2853561"/>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011604" y="4176238"/>
            <a:ext cx="241300" cy="241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697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14:presetBounceEnd="60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60000">
                                          <p:cBhvr additive="base">
                                            <p:cTn id="12" dur="75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3" dur="75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750"/>
                                </p:stCondLst>
                                <p:childTnLst>
                                  <p:par>
                                    <p:cTn id="15" presetID="2" presetClass="entr" presetSubtype="2" accel="40000" decel="60000"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1000" fill="hold"/>
                                            <p:tgtEl>
                                              <p:spTgt spid="35"/>
                                            </p:tgtEl>
                                            <p:attrNameLst>
                                              <p:attrName>ppt_x</p:attrName>
                                            </p:attrNameLst>
                                          </p:cBhvr>
                                          <p:tavLst>
                                            <p:tav tm="0">
                                              <p:val>
                                                <p:strVal val="1+#ppt_w/2"/>
                                              </p:val>
                                            </p:tav>
                                            <p:tav tm="100000">
                                              <p:val>
                                                <p:strVal val="#ppt_x"/>
                                              </p:val>
                                            </p:tav>
                                          </p:tavLst>
                                        </p:anim>
                                        <p:anim calcmode="lin" valueType="num">
                                          <p:cBhvr additive="base">
                                            <p:cTn id="18" dur="1000" fill="hold"/>
                                            <p:tgtEl>
                                              <p:spTgt spid="35"/>
                                            </p:tgtEl>
                                            <p:attrNameLst>
                                              <p:attrName>ppt_y</p:attrName>
                                            </p:attrNameLst>
                                          </p:cBhvr>
                                          <p:tavLst>
                                            <p:tav tm="0">
                                              <p:val>
                                                <p:strVal val="#ppt_y"/>
                                              </p:val>
                                            </p:tav>
                                            <p:tav tm="100000">
                                              <p:val>
                                                <p:strVal val="#ppt_y"/>
                                              </p:val>
                                            </p:tav>
                                          </p:tavLst>
                                        </p:anim>
                                      </p:childTnLst>
                                    </p:cTn>
                                  </p:par>
                                  <p:par>
                                    <p:cTn id="19" presetID="53" presetClass="entr" presetSubtype="16"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par>
                              <p:cTn id="24" fill="hold">
                                <p:stCondLst>
                                  <p:cond delay="2750"/>
                                </p:stCondLst>
                                <p:childTnLst>
                                  <p:par>
                                    <p:cTn id="25" presetID="53" presetClass="entr" presetSubtype="16"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animEffect transition="in" filter="fade">
                                          <p:cBhvr>
                                            <p:cTn id="29" dur="500"/>
                                            <p:tgtEl>
                                              <p:spTgt spid="23"/>
                                            </p:tgtEl>
                                          </p:cBhvr>
                                        </p:animEffect>
                                      </p:childTnLst>
                                    </p:cTn>
                                  </p:par>
                                </p:childTnLst>
                              </p:cTn>
                            </p:par>
                            <p:par>
                              <p:cTn id="30" fill="hold">
                                <p:stCondLst>
                                  <p:cond delay="3250"/>
                                </p:stCondLst>
                                <p:childTnLst>
                                  <p:par>
                                    <p:cTn id="31" presetID="53" presetClass="entr" presetSubtype="16"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iterate type="wd">
                                        <p:tmPct val="10000"/>
                                      </p:iterate>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 grpId="0"/>
          <p:bldP spid="6" grpId="0" animBg="1"/>
          <p:bldP spid="23" grpId="0" animBg="1"/>
          <p:bldP spid="24" grpId="0" animBg="1"/>
          <p:bldP spid="30"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750" fill="hold"/>
                                            <p:tgtEl>
                                              <p:spTgt spid="7"/>
                                            </p:tgtEl>
                                            <p:attrNameLst>
                                              <p:attrName>ppt_x</p:attrName>
                                            </p:attrNameLst>
                                          </p:cBhvr>
                                          <p:tavLst>
                                            <p:tav tm="0">
                                              <p:val>
                                                <p:strVal val="#ppt_x"/>
                                              </p:val>
                                            </p:tav>
                                            <p:tav tm="100000">
                                              <p:val>
                                                <p:strVal val="#ppt_x"/>
                                              </p:val>
                                            </p:tav>
                                          </p:tavLst>
                                        </p:anim>
                                        <p:anim calcmode="lin" valueType="num">
                                          <p:cBhvr additive="base">
                                            <p:cTn id="13" dur="75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750"/>
                                </p:stCondLst>
                                <p:childTnLst>
                                  <p:par>
                                    <p:cTn id="15" presetID="2" presetClass="entr" presetSubtype="2" accel="40000" decel="60000"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1000" fill="hold"/>
                                            <p:tgtEl>
                                              <p:spTgt spid="35"/>
                                            </p:tgtEl>
                                            <p:attrNameLst>
                                              <p:attrName>ppt_x</p:attrName>
                                            </p:attrNameLst>
                                          </p:cBhvr>
                                          <p:tavLst>
                                            <p:tav tm="0">
                                              <p:val>
                                                <p:strVal val="1+#ppt_w/2"/>
                                              </p:val>
                                            </p:tav>
                                            <p:tav tm="100000">
                                              <p:val>
                                                <p:strVal val="#ppt_x"/>
                                              </p:val>
                                            </p:tav>
                                          </p:tavLst>
                                        </p:anim>
                                        <p:anim calcmode="lin" valueType="num">
                                          <p:cBhvr additive="base">
                                            <p:cTn id="18" dur="1000" fill="hold"/>
                                            <p:tgtEl>
                                              <p:spTgt spid="35"/>
                                            </p:tgtEl>
                                            <p:attrNameLst>
                                              <p:attrName>ppt_y</p:attrName>
                                            </p:attrNameLst>
                                          </p:cBhvr>
                                          <p:tavLst>
                                            <p:tav tm="0">
                                              <p:val>
                                                <p:strVal val="#ppt_y"/>
                                              </p:val>
                                            </p:tav>
                                            <p:tav tm="100000">
                                              <p:val>
                                                <p:strVal val="#ppt_y"/>
                                              </p:val>
                                            </p:tav>
                                          </p:tavLst>
                                        </p:anim>
                                      </p:childTnLst>
                                    </p:cTn>
                                  </p:par>
                                  <p:par>
                                    <p:cTn id="19" presetID="53" presetClass="entr" presetSubtype="16"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par>
                              <p:cTn id="24" fill="hold">
                                <p:stCondLst>
                                  <p:cond delay="2750"/>
                                </p:stCondLst>
                                <p:childTnLst>
                                  <p:par>
                                    <p:cTn id="25" presetID="53" presetClass="entr" presetSubtype="16"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animEffect transition="in" filter="fade">
                                          <p:cBhvr>
                                            <p:cTn id="29" dur="500"/>
                                            <p:tgtEl>
                                              <p:spTgt spid="23"/>
                                            </p:tgtEl>
                                          </p:cBhvr>
                                        </p:animEffect>
                                      </p:childTnLst>
                                    </p:cTn>
                                  </p:par>
                                </p:childTnLst>
                              </p:cTn>
                            </p:par>
                            <p:par>
                              <p:cTn id="30" fill="hold">
                                <p:stCondLst>
                                  <p:cond delay="3250"/>
                                </p:stCondLst>
                                <p:childTnLst>
                                  <p:par>
                                    <p:cTn id="31" presetID="53" presetClass="entr" presetSubtype="16"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iterate type="wd">
                                        <p:tmPct val="10000"/>
                                      </p:iterate>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 grpId="0"/>
          <p:bldP spid="6" grpId="0" animBg="1"/>
          <p:bldP spid="23" grpId="0" animBg="1"/>
          <p:bldP spid="24" grpId="0" animBg="1"/>
          <p:bldP spid="30" grpId="0"/>
          <p:bldP spid="7" grpId="0" animBg="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D24E43DF-D8B2-96D8-B9EB-F0054C8FAEC0}"/>
              </a:ext>
            </a:extLst>
          </p:cNvPr>
          <p:cNvSpPr/>
          <p:nvPr/>
        </p:nvSpPr>
        <p:spPr>
          <a:xfrm>
            <a:off x="-378188" y="-73482"/>
            <a:ext cx="2457295" cy="2443622"/>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BC194F2-1327-6EA9-A974-BF584DB5085F}"/>
              </a:ext>
            </a:extLst>
          </p:cNvPr>
          <p:cNvSpPr/>
          <p:nvPr/>
        </p:nvSpPr>
        <p:spPr>
          <a:xfrm>
            <a:off x="-627111" y="-347635"/>
            <a:ext cx="2862722" cy="28627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7E88807-0BFF-B45D-8EF9-C7F630039944}"/>
              </a:ext>
            </a:extLst>
          </p:cNvPr>
          <p:cNvSpPr/>
          <p:nvPr/>
        </p:nvSpPr>
        <p:spPr>
          <a:xfrm>
            <a:off x="-950961" y="-671485"/>
            <a:ext cx="3510422" cy="35104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1818588-E6F7-CAF6-6B74-367EB42DE355}"/>
              </a:ext>
            </a:extLst>
          </p:cNvPr>
          <p:cNvSpPr/>
          <p:nvPr/>
        </p:nvSpPr>
        <p:spPr>
          <a:xfrm>
            <a:off x="0" y="300865"/>
            <a:ext cx="701040" cy="584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300865"/>
            <a:ext cx="8026180" cy="669531"/>
          </a:xfrm>
        </p:spPr>
        <p:txBody>
          <a:bodyPr>
            <a:normAutofit fontScale="90000"/>
          </a:bodyPr>
          <a:lstStyle/>
          <a:p>
            <a:r>
              <a:rPr lang="en-US" sz="4000" b="1" dirty="0">
                <a:solidFill>
                  <a:srgbClr val="FF0000"/>
                </a:solidFill>
              </a:rPr>
              <a:t> 7   </a:t>
            </a:r>
            <a:r>
              <a:rPr lang="en-US" sz="3600" b="1" dirty="0">
                <a:latin typeface="Bernard MT Condensed" panose="02050806060905020404" pitchFamily="18" charset="0"/>
              </a:rPr>
              <a:t>SCIENCE OF TECHNLOLOGY AND CONSCIOUSNESS:</a:t>
            </a:r>
            <a:endParaRPr lang="en-US" sz="4000" b="1" dirty="0">
              <a:latin typeface="Bernard MT Condensed" panose="02050806060905020404" pitchFamily="18" charset="0"/>
            </a:endParaRPr>
          </a:p>
        </p:txBody>
      </p:sp>
      <p:sp>
        <p:nvSpPr>
          <p:cNvPr id="7" name="Rounded Rectangle 6"/>
          <p:cNvSpPr/>
          <p:nvPr/>
        </p:nvSpPr>
        <p:spPr>
          <a:xfrm>
            <a:off x="212928" y="6094373"/>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By: Weini</a:t>
            </a:r>
          </a:p>
        </p:txBody>
      </p:sp>
      <p:sp>
        <p:nvSpPr>
          <p:cNvPr id="16" name="TextBox 15">
            <a:extLst>
              <a:ext uri="{FF2B5EF4-FFF2-40B4-BE49-F238E27FC236}">
                <a16:creationId xmlns:a16="http://schemas.microsoft.com/office/drawing/2014/main" id="{FFD0B566-6117-D569-FBF2-F76A37738566}"/>
              </a:ext>
            </a:extLst>
          </p:cNvPr>
          <p:cNvSpPr txBox="1"/>
          <p:nvPr/>
        </p:nvSpPr>
        <p:spPr>
          <a:xfrm>
            <a:off x="1183535" y="1254838"/>
            <a:ext cx="10038080" cy="4555093"/>
          </a:xfrm>
          <a:prstGeom prst="rect">
            <a:avLst/>
          </a:prstGeom>
          <a:noFill/>
        </p:spPr>
        <p:txBody>
          <a:bodyPr wrap="square">
            <a:spAutoFit/>
          </a:bodyPr>
          <a:lstStyle/>
          <a:p>
            <a:r>
              <a:rPr lang="en-US" sz="3200" i="1" dirty="0">
                <a:solidFill>
                  <a:schemeClr val="accent3"/>
                </a:solidFill>
              </a:rPr>
              <a:t>“Enjoy greater Efficiency and Accomplish More”</a:t>
            </a:r>
            <a:endParaRPr lang="en-US" sz="3200" dirty="0"/>
          </a:p>
          <a:p>
            <a:pPr marL="342900" indent="-342900">
              <a:buFont typeface="Arial" panose="020B0604020202020204" pitchFamily="34" charset="0"/>
              <a:buChar char="•"/>
            </a:pPr>
            <a:r>
              <a:rPr lang="en-US" sz="1600" dirty="0"/>
              <a:t>One of the principle of SCI says</a:t>
            </a:r>
          </a:p>
          <a:p>
            <a:pPr marL="342900" indent="-342900">
              <a:buFont typeface="Arial" panose="020B0604020202020204" pitchFamily="34" charset="0"/>
              <a:buChar char="•"/>
            </a:pPr>
            <a:r>
              <a:rPr lang="en-US" sz="1600" dirty="0"/>
              <a:t>Enjoy Greater Efficiency and Accomplish more. Efficiency means the tendency of working well without wasting time, money and resources. It is also the ability to get the most output from the least possible input. It means doing more with less, when you improve efficiency, you're able to get a larger output from the same amount of input or even less this means being able to get more. </a:t>
            </a:r>
          </a:p>
          <a:p>
            <a:endParaRPr lang="en-US" sz="1600" dirty="0"/>
          </a:p>
          <a:p>
            <a:pPr marL="342900" indent="-342900">
              <a:buFont typeface="Arial" panose="020B0604020202020204" pitchFamily="34" charset="0"/>
              <a:buChar char="•"/>
            </a:pPr>
            <a:r>
              <a:rPr lang="en-US" sz="1600" dirty="0"/>
              <a:t>In project management,  efficiency is its main character. since project management prioritizes thinking and applies the knowledge ,skill, tools and techniques  to ensure the project meets its stated goal.so efficiency is  important considerations to avoid wasting material, energy, effort, money and time  in doing something or in producing a desired result. </a:t>
            </a:r>
          </a:p>
          <a:p>
            <a:endParaRPr lang="en-US" sz="1600" dirty="0"/>
          </a:p>
          <a:p>
            <a:pPr marL="342900" indent="-342900">
              <a:buFont typeface="Arial" panose="020B0604020202020204" pitchFamily="34" charset="0"/>
              <a:buChar char="•"/>
            </a:pPr>
            <a:r>
              <a:rPr lang="en-US" sz="1600" dirty="0"/>
              <a:t>Finally, the most important thing is time and money, and by shopping online you can also  save your both time and money. There fore Efficiency play a vital role. The principals of SCI also connected. which can make our work to be effective and </a:t>
            </a:r>
            <a:r>
              <a:rPr lang="en-US" sz="1600" b="1" dirty="0"/>
              <a:t>working smarter not harder.</a:t>
            </a:r>
          </a:p>
          <a:p>
            <a:pPr marL="342900" indent="-342900">
              <a:buFont typeface="Arial" panose="020B0604020202020204" pitchFamily="34" charset="0"/>
              <a:buChar char="•"/>
            </a:pPr>
            <a:r>
              <a:rPr lang="en-US" sz="1600" dirty="0"/>
              <a:t>SCI is a useful intervention or tools for  achieving better life. so, let's stay connected.</a:t>
            </a:r>
          </a:p>
          <a:p>
            <a:endParaRPr lang="en-US" dirty="0"/>
          </a:p>
        </p:txBody>
      </p:sp>
      <p:sp>
        <p:nvSpPr>
          <p:cNvPr id="19" name="Oval 18">
            <a:extLst>
              <a:ext uri="{FF2B5EF4-FFF2-40B4-BE49-F238E27FC236}">
                <a16:creationId xmlns:a16="http://schemas.microsoft.com/office/drawing/2014/main" id="{0AC840B5-646D-DD27-A185-66C551181278}"/>
              </a:ext>
            </a:extLst>
          </p:cNvPr>
          <p:cNvSpPr/>
          <p:nvPr/>
        </p:nvSpPr>
        <p:spPr>
          <a:xfrm>
            <a:off x="10169539" y="5040799"/>
            <a:ext cx="2457295" cy="2443622"/>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2928DAC-D4AB-4D13-B6BC-5CB7FE9DDB12}"/>
              </a:ext>
            </a:extLst>
          </p:cNvPr>
          <p:cNvSpPr/>
          <p:nvPr/>
        </p:nvSpPr>
        <p:spPr>
          <a:xfrm>
            <a:off x="9920616" y="4766646"/>
            <a:ext cx="2862722" cy="28627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12D0A36-3018-CC1B-A5A1-473BD988FCF0}"/>
              </a:ext>
            </a:extLst>
          </p:cNvPr>
          <p:cNvSpPr/>
          <p:nvPr/>
        </p:nvSpPr>
        <p:spPr>
          <a:xfrm>
            <a:off x="9596766" y="4442796"/>
            <a:ext cx="3510422" cy="35104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383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14:presetBounceEnd="60000">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14:bounceEnd="60000">
                                          <p:cBhvr additive="base">
                                            <p:cTn id="19" dur="100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20" dur="10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childTnLst>
                              </p:cTn>
                            </p:par>
                            <p:par>
                              <p:cTn id="39" fill="hold">
                                <p:stCondLst>
                                  <p:cond delay="2500"/>
                                </p:stCondLst>
                                <p:childTnLst>
                                  <p:par>
                                    <p:cTn id="40" presetID="53" presetClass="entr" presetSubtype="16"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childTnLst>
                              </p:cTn>
                            </p:par>
                            <p:par>
                              <p:cTn id="45" fill="hold">
                                <p:stCondLst>
                                  <p:cond delay="3000"/>
                                </p:stCondLst>
                                <p:childTnLst>
                                  <p:par>
                                    <p:cTn id="46" presetID="2" presetClass="entr" presetSubtype="4" fill="hold" grpId="0" nodeType="afterEffect" p14:presetBounceEnd="60000">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14:bounceEnd="60000">
                                          <p:cBhvr additive="base">
                                            <p:cTn id="48" dur="75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49"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6" grpId="0" animBg="1"/>
          <p:bldP spid="2" grpId="0"/>
          <p:bldP spid="7" grpId="0" animBg="1"/>
          <p:bldP spid="16" grpId="0"/>
          <p:bldP spid="19" grpId="0" animBg="1"/>
          <p:bldP spid="20" grpId="0" animBg="1"/>
          <p:bldP spid="2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000" fill="hold"/>
                                            <p:tgtEl>
                                              <p:spTgt spid="2"/>
                                            </p:tgtEl>
                                            <p:attrNameLst>
                                              <p:attrName>ppt_x</p:attrName>
                                            </p:attrNameLst>
                                          </p:cBhvr>
                                          <p:tavLst>
                                            <p:tav tm="0">
                                              <p:val>
                                                <p:strVal val="0-#ppt_w/2"/>
                                              </p:val>
                                            </p:tav>
                                            <p:tav tm="100000">
                                              <p:val>
                                                <p:strVal val="#ppt_x"/>
                                              </p:val>
                                            </p:tav>
                                          </p:tavLst>
                                        </p:anim>
                                        <p:anim calcmode="lin" valueType="num">
                                          <p:cBhvr additive="base">
                                            <p:cTn id="20" dur="10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childTnLst>
                              </p:cTn>
                            </p:par>
                            <p:par>
                              <p:cTn id="39" fill="hold">
                                <p:stCondLst>
                                  <p:cond delay="2500"/>
                                </p:stCondLst>
                                <p:childTnLst>
                                  <p:par>
                                    <p:cTn id="40" presetID="53" presetClass="entr" presetSubtype="16"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childTnLst>
                              </p:cTn>
                            </p:par>
                            <p:par>
                              <p:cTn id="45" fill="hold">
                                <p:stCondLst>
                                  <p:cond delay="3000"/>
                                </p:stCondLst>
                                <p:childTnLst>
                                  <p:par>
                                    <p:cTn id="46" presetID="2" presetClass="entr" presetSubtype="4" fill="hold" grpId="0" nodeType="after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750" fill="hold"/>
                                            <p:tgtEl>
                                              <p:spTgt spid="7"/>
                                            </p:tgtEl>
                                            <p:attrNameLst>
                                              <p:attrName>ppt_x</p:attrName>
                                            </p:attrNameLst>
                                          </p:cBhvr>
                                          <p:tavLst>
                                            <p:tav tm="0">
                                              <p:val>
                                                <p:strVal val="#ppt_x"/>
                                              </p:val>
                                            </p:tav>
                                            <p:tav tm="100000">
                                              <p:val>
                                                <p:strVal val="#ppt_x"/>
                                              </p:val>
                                            </p:tav>
                                          </p:tavLst>
                                        </p:anim>
                                        <p:anim calcmode="lin" valueType="num">
                                          <p:cBhvr additive="base">
                                            <p:cTn id="49"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6" grpId="0" animBg="1"/>
          <p:bldP spid="2" grpId="0"/>
          <p:bldP spid="7" grpId="0" animBg="1"/>
          <p:bldP spid="16" grpId="0"/>
          <p:bldP spid="19" grpId="0" animBg="1"/>
          <p:bldP spid="20" grpId="0" animBg="1"/>
          <p:bldP spid="21"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BB71FE6-091D-2223-45DC-AF8DFB0A97E9}"/>
              </a:ext>
            </a:extLst>
          </p:cNvPr>
          <p:cNvSpPr/>
          <p:nvPr/>
        </p:nvSpPr>
        <p:spPr>
          <a:xfrm>
            <a:off x="-570596" y="-467710"/>
            <a:ext cx="2457295" cy="2443622"/>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9760" y="300865"/>
            <a:ext cx="10078720" cy="669531"/>
          </a:xfrm>
        </p:spPr>
        <p:txBody>
          <a:bodyPr>
            <a:normAutofit fontScale="90000"/>
          </a:bodyPr>
          <a:lstStyle/>
          <a:p>
            <a:r>
              <a:rPr lang="en-US" sz="4000" b="1" dirty="0">
                <a:solidFill>
                  <a:srgbClr val="FF0000"/>
                </a:solidFill>
              </a:rPr>
              <a:t> </a:t>
            </a:r>
            <a:r>
              <a:rPr lang="en-US" sz="3600" b="1" dirty="0">
                <a:latin typeface="Bernard MT Condensed" panose="02050806060905020404" pitchFamily="18" charset="0"/>
              </a:rPr>
              <a:t>SCIENCE OF TECHNLOLOGY AND CONSCIOUSNESS continues…</a:t>
            </a:r>
            <a:endParaRPr lang="en-US" sz="4000" b="1" dirty="0">
              <a:latin typeface="Bernard MT Condensed" panose="02050806060905020404" pitchFamily="18" charset="0"/>
            </a:endParaRPr>
          </a:p>
        </p:txBody>
      </p:sp>
      <p:sp>
        <p:nvSpPr>
          <p:cNvPr id="7" name="Rounded Rectangle 6"/>
          <p:cNvSpPr/>
          <p:nvPr/>
        </p:nvSpPr>
        <p:spPr>
          <a:xfrm>
            <a:off x="212928" y="5771180"/>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By: Weini</a:t>
            </a:r>
          </a:p>
        </p:txBody>
      </p:sp>
      <p:sp>
        <p:nvSpPr>
          <p:cNvPr id="16" name="TextBox 15">
            <a:extLst>
              <a:ext uri="{FF2B5EF4-FFF2-40B4-BE49-F238E27FC236}">
                <a16:creationId xmlns:a16="http://schemas.microsoft.com/office/drawing/2014/main" id="{FFD0B566-6117-D569-FBF2-F76A37738566}"/>
              </a:ext>
            </a:extLst>
          </p:cNvPr>
          <p:cNvSpPr txBox="1"/>
          <p:nvPr/>
        </p:nvSpPr>
        <p:spPr>
          <a:xfrm>
            <a:off x="1183535" y="883291"/>
            <a:ext cx="9697615" cy="5786199"/>
          </a:xfrm>
          <a:prstGeom prst="rect">
            <a:avLst/>
          </a:prstGeom>
          <a:noFill/>
        </p:spPr>
        <p:txBody>
          <a:bodyPr wrap="square">
            <a:spAutoFit/>
          </a:bodyPr>
          <a:lstStyle/>
          <a:p>
            <a:endParaRPr lang="en-US" sz="1800" b="1" dirty="0"/>
          </a:p>
          <a:p>
            <a:r>
              <a:rPr lang="en-US" sz="2800" b="1" dirty="0"/>
              <a:t>      “</a:t>
            </a:r>
            <a:r>
              <a:rPr lang="en-US" sz="3200" b="1" dirty="0"/>
              <a:t>The whole is greater than the sum of its parts</a:t>
            </a:r>
            <a:r>
              <a:rPr lang="en-US" sz="2800" b="1" dirty="0"/>
              <a:t>”</a:t>
            </a:r>
          </a:p>
          <a:p>
            <a:endParaRPr lang="en-US" sz="2800" b="1" dirty="0"/>
          </a:p>
          <a:p>
            <a:pPr marL="742950" lvl="1" indent="-285750">
              <a:buFont typeface="Arial" panose="020B0604020202020204" pitchFamily="34" charset="0"/>
              <a:buChar char="•"/>
            </a:pPr>
            <a:r>
              <a:rPr lang="en-US" dirty="0"/>
              <a:t> To build microservices:- we first need to understand a holistic view of our microservices then how they integrate with each other</a:t>
            </a:r>
          </a:p>
          <a:p>
            <a:pPr marL="285750" indent="-285750">
              <a:buFont typeface="Arial" panose="020B0604020202020204" pitchFamily="34" charset="0"/>
              <a:buChar char="•"/>
            </a:pPr>
            <a:endParaRPr lang="en-US" b="1" dirty="0"/>
          </a:p>
          <a:p>
            <a:pPr marL="742950" lvl="1" indent="-285750">
              <a:buFont typeface="Arial" panose="020B0604020202020204" pitchFamily="34" charset="0"/>
              <a:buChar char="•"/>
            </a:pPr>
            <a:r>
              <a:rPr lang="en-US" dirty="0"/>
              <a:t>Microservice based architecture provides better scalability, eliminates technology lock-in and improves fault isolation.</a:t>
            </a:r>
          </a:p>
          <a:p>
            <a:pPr lvl="1"/>
            <a:endParaRPr lang="en-US" dirty="0"/>
          </a:p>
          <a:p>
            <a:pPr marL="742950" lvl="1" indent="-285750">
              <a:buFont typeface="Arial" panose="020B0604020202020204" pitchFamily="34" charset="0"/>
              <a:buChar char="•"/>
            </a:pPr>
            <a:r>
              <a:rPr lang="en-US" dirty="0"/>
              <a:t>Long-term practice of TM leads to more positive changes, including resilience to stress, lower overall anxiety, and greater life satisfaction.</a:t>
            </a:r>
          </a:p>
          <a:p>
            <a:pPr lvl="1"/>
            <a:endParaRPr lang="en-US" dirty="0"/>
          </a:p>
          <a:p>
            <a:pPr marL="742950" lvl="1" indent="-285750">
              <a:buFont typeface="Arial" panose="020B0604020202020204" pitchFamily="34" charset="0"/>
              <a:buChar char="•"/>
            </a:pPr>
            <a:r>
              <a:rPr lang="en-US" dirty="0"/>
              <a:t>Life is Found in Layers.</a:t>
            </a:r>
          </a:p>
          <a:p>
            <a:pPr marL="742950" lvl="1" indent="-285750">
              <a:buFont typeface="Arial" panose="020B0604020202020204" pitchFamily="34" charset="0"/>
              <a:buChar char="•"/>
            </a:pPr>
            <a:r>
              <a:rPr lang="en-US" dirty="0"/>
              <a:t>Every Action has a Reaction.</a:t>
            </a:r>
          </a:p>
          <a:p>
            <a:pPr lvl="1"/>
            <a:r>
              <a:rPr lang="en-US" sz="4000" dirty="0"/>
              <a:t>“The True nature of Life is to grow”</a:t>
            </a:r>
          </a:p>
          <a:p>
            <a:pPr marL="742950" lvl="1" indent="-285750">
              <a:buFont typeface="Arial" panose="020B0604020202020204" pitchFamily="34" charset="0"/>
              <a:buChar char="•"/>
            </a:pPr>
            <a:endParaRPr lang="en-US" dirty="0"/>
          </a:p>
          <a:p>
            <a:endParaRPr lang="en-US" b="1" dirty="0"/>
          </a:p>
          <a:p>
            <a:endParaRPr lang="en-US" dirty="0"/>
          </a:p>
        </p:txBody>
      </p:sp>
      <p:sp>
        <p:nvSpPr>
          <p:cNvPr id="5" name="Oval 4">
            <a:extLst>
              <a:ext uri="{FF2B5EF4-FFF2-40B4-BE49-F238E27FC236}">
                <a16:creationId xmlns:a16="http://schemas.microsoft.com/office/drawing/2014/main" id="{F4857342-7A7F-A388-1029-13E3053878B7}"/>
              </a:ext>
            </a:extLst>
          </p:cNvPr>
          <p:cNvSpPr/>
          <p:nvPr/>
        </p:nvSpPr>
        <p:spPr>
          <a:xfrm>
            <a:off x="-773309" y="-677260"/>
            <a:ext cx="2862722" cy="28627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673A9D7-2E79-284B-8653-B2B449EEA4A1}"/>
              </a:ext>
            </a:extLst>
          </p:cNvPr>
          <p:cNvSpPr/>
          <p:nvPr/>
        </p:nvSpPr>
        <p:spPr>
          <a:xfrm>
            <a:off x="-1056979" y="-1001110"/>
            <a:ext cx="3510422" cy="35104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BF46BEF-9766-F4E5-1897-31469380FC52}"/>
              </a:ext>
            </a:extLst>
          </p:cNvPr>
          <p:cNvSpPr/>
          <p:nvPr/>
        </p:nvSpPr>
        <p:spPr>
          <a:xfrm>
            <a:off x="9855216" y="4492159"/>
            <a:ext cx="2457295" cy="2443622"/>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75420D0-5DD4-7432-8D19-26D0365F63CA}"/>
              </a:ext>
            </a:extLst>
          </p:cNvPr>
          <p:cNvSpPr/>
          <p:nvPr/>
        </p:nvSpPr>
        <p:spPr>
          <a:xfrm>
            <a:off x="9606293" y="4218006"/>
            <a:ext cx="2862722" cy="28627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909F0A1-CB57-8D45-F4BA-0F510CEF0C0B}"/>
              </a:ext>
            </a:extLst>
          </p:cNvPr>
          <p:cNvSpPr/>
          <p:nvPr/>
        </p:nvSpPr>
        <p:spPr>
          <a:xfrm>
            <a:off x="9282443" y="3894156"/>
            <a:ext cx="3510422" cy="35104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5768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p:stCondLst>
                                  <p:cond delay="0"/>
                                </p:stCondLst>
                                <p:childTnLst>
                                  <p:par>
                                    <p:cTn id="20" presetID="53" presetClass="entr" presetSubtype="16"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par>
                              <p:cTn id="29" fill="hold">
                                <p:stCondLst>
                                  <p:cond delay="0"/>
                                </p:stCondLst>
                                <p:childTnLst>
                                  <p:par>
                                    <p:cTn id="30" presetID="53" presetClass="entr" presetSubtype="16"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Effect transition="in" filter="fade">
                                          <p:cBhvr>
                                            <p:cTn id="34" dur="500"/>
                                            <p:tgtEl>
                                              <p:spTgt spid="6"/>
                                            </p:tgtEl>
                                          </p:cBhvr>
                                        </p:animEffect>
                                      </p:childTnLst>
                                    </p:cTn>
                                  </p:par>
                                </p:childTnLst>
                              </p:cTn>
                            </p:par>
                            <p:par>
                              <p:cTn id="35" fill="hold">
                                <p:stCondLst>
                                  <p:cond delay="500"/>
                                </p:stCondLst>
                                <p:childTnLst>
                                  <p:par>
                                    <p:cTn id="36" presetID="53" presetClass="entr" presetSubtype="16"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childTnLst>
                              </p:cTn>
                            </p:par>
                            <p:par>
                              <p:cTn id="41" fill="hold">
                                <p:stCondLst>
                                  <p:cond delay="1000"/>
                                </p:stCondLst>
                                <p:childTnLst>
                                  <p:par>
                                    <p:cTn id="42" presetID="2" presetClass="entr" presetSubtype="4" fill="hold" grpId="0" nodeType="afterEffect" p14:presetBounceEnd="60000">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14:bounceEnd="60000">
                                          <p:cBhvr additive="base">
                                            <p:cTn id="44" dur="75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45"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7" grpId="0" animBg="1"/>
          <p:bldP spid="16" grpId="0"/>
          <p:bldP spid="5" grpId="0" animBg="1"/>
          <p:bldP spid="6" grpId="0" animBg="1"/>
          <p:bldP spid="8" grpId="0" animBg="1"/>
          <p:bldP spid="9"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p:stCondLst>
                                  <p:cond delay="0"/>
                                </p:stCondLst>
                                <p:childTnLst>
                                  <p:par>
                                    <p:cTn id="20" presetID="53" presetClass="entr" presetSubtype="16"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par>
                              <p:cTn id="29" fill="hold">
                                <p:stCondLst>
                                  <p:cond delay="0"/>
                                </p:stCondLst>
                                <p:childTnLst>
                                  <p:par>
                                    <p:cTn id="30" presetID="53" presetClass="entr" presetSubtype="16"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Effect transition="in" filter="fade">
                                          <p:cBhvr>
                                            <p:cTn id="34" dur="500"/>
                                            <p:tgtEl>
                                              <p:spTgt spid="6"/>
                                            </p:tgtEl>
                                          </p:cBhvr>
                                        </p:animEffect>
                                      </p:childTnLst>
                                    </p:cTn>
                                  </p:par>
                                </p:childTnLst>
                              </p:cTn>
                            </p:par>
                            <p:par>
                              <p:cTn id="35" fill="hold">
                                <p:stCondLst>
                                  <p:cond delay="500"/>
                                </p:stCondLst>
                                <p:childTnLst>
                                  <p:par>
                                    <p:cTn id="36" presetID="53" presetClass="entr" presetSubtype="16"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childTnLst>
                              </p:cTn>
                            </p:par>
                            <p:par>
                              <p:cTn id="41" fill="hold">
                                <p:stCondLst>
                                  <p:cond delay="1000"/>
                                </p:stCondLst>
                                <p:childTnLst>
                                  <p:par>
                                    <p:cTn id="42" presetID="2" presetClass="entr" presetSubtype="4"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additive="base">
                                            <p:cTn id="44" dur="750" fill="hold"/>
                                            <p:tgtEl>
                                              <p:spTgt spid="7"/>
                                            </p:tgtEl>
                                            <p:attrNameLst>
                                              <p:attrName>ppt_x</p:attrName>
                                            </p:attrNameLst>
                                          </p:cBhvr>
                                          <p:tavLst>
                                            <p:tav tm="0">
                                              <p:val>
                                                <p:strVal val="#ppt_x"/>
                                              </p:val>
                                            </p:tav>
                                            <p:tav tm="100000">
                                              <p:val>
                                                <p:strVal val="#ppt_x"/>
                                              </p:val>
                                            </p:tav>
                                          </p:tavLst>
                                        </p:anim>
                                        <p:anim calcmode="lin" valueType="num">
                                          <p:cBhvr additive="base">
                                            <p:cTn id="45"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7" grpId="0" animBg="1"/>
          <p:bldP spid="16" grpId="0"/>
          <p:bldP spid="5" grpId="0" animBg="1"/>
          <p:bldP spid="6" grpId="0" animBg="1"/>
          <p:bldP spid="8" grpId="0" animBg="1"/>
          <p:bldP spid="9" grpId="0" animBg="1"/>
          <p:bldP spid="10" grpId="0" animBg="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80CC6CE9-F5C8-4A9B-913F-671173B085FC}"/>
              </a:ext>
            </a:extLst>
          </p:cNvPr>
          <p:cNvGrpSpPr/>
          <p:nvPr/>
        </p:nvGrpSpPr>
        <p:grpSpPr>
          <a:xfrm>
            <a:off x="3276863" y="1253484"/>
            <a:ext cx="4737898" cy="4735774"/>
            <a:chOff x="1870746" y="594793"/>
            <a:chExt cx="5670956" cy="5668415"/>
          </a:xfrm>
          <a:solidFill>
            <a:schemeClr val="bg1">
              <a:lumMod val="65000"/>
            </a:schemeClr>
          </a:solidFill>
          <a:scene3d>
            <a:camera prst="isometricOffAxis1Top">
              <a:rot lat="18448669" lon="19229750" rev="2765574"/>
            </a:camera>
            <a:lightRig rig="threePt" dir="t"/>
          </a:scene3d>
        </p:grpSpPr>
        <p:sp>
          <p:nvSpPr>
            <p:cNvPr id="40" name="Freeform: Shape 39">
              <a:extLst>
                <a:ext uri="{FF2B5EF4-FFF2-40B4-BE49-F238E27FC236}">
                  <a16:creationId xmlns:a16="http://schemas.microsoft.com/office/drawing/2014/main" id="{972906FE-6013-4389-A0E9-08EE45AB817B}"/>
                </a:ext>
              </a:extLst>
            </p:cNvPr>
            <p:cNvSpPr/>
            <p:nvPr/>
          </p:nvSpPr>
          <p:spPr>
            <a:xfrm>
              <a:off x="2670845" y="594793"/>
              <a:ext cx="2010213" cy="2026716"/>
            </a:xfrm>
            <a:custGeom>
              <a:avLst/>
              <a:gdLst>
                <a:gd name="connsiteX0" fmla="*/ 2010213 w 2010213"/>
                <a:gd name="connsiteY0" fmla="*/ 0 h 2026716"/>
                <a:gd name="connsiteX1" fmla="*/ 2010213 w 2010213"/>
                <a:gd name="connsiteY1" fmla="*/ 1711353 h 2026716"/>
                <a:gd name="connsiteX2" fmla="*/ 1920445 w 2010213"/>
                <a:gd name="connsiteY2" fmla="*/ 1715886 h 2026716"/>
                <a:gd name="connsiteX3" fmla="*/ 1320332 w 2010213"/>
                <a:gd name="connsiteY3" fmla="*/ 1966778 h 2026716"/>
                <a:gd name="connsiteX4" fmla="*/ 1254384 w 2010213"/>
                <a:gd name="connsiteY4" fmla="*/ 2026716 h 2026716"/>
                <a:gd name="connsiteX5" fmla="*/ 0 w 2010213"/>
                <a:gd name="connsiteY5" fmla="*/ 862664 h 2026716"/>
                <a:gd name="connsiteX6" fmla="*/ 30394 w 2010213"/>
                <a:gd name="connsiteY6" fmla="*/ 829221 h 2026716"/>
                <a:gd name="connsiteX7" fmla="*/ 1745469 w 2010213"/>
                <a:gd name="connsiteY7" fmla="*/ 13368 h 2026716"/>
                <a:gd name="connsiteX8" fmla="*/ 2010213 w 2010213"/>
                <a:gd name="connsiteY8" fmla="*/ 0 h 202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13" h="2026716">
                  <a:moveTo>
                    <a:pt x="2010213" y="0"/>
                  </a:moveTo>
                  <a:lnTo>
                    <a:pt x="2010213" y="1711353"/>
                  </a:lnTo>
                  <a:lnTo>
                    <a:pt x="1920445" y="1715886"/>
                  </a:lnTo>
                  <a:cubicBezTo>
                    <a:pt x="1693706" y="1738912"/>
                    <a:pt x="1486888" y="1829324"/>
                    <a:pt x="1320332" y="1966778"/>
                  </a:cubicBezTo>
                  <a:lnTo>
                    <a:pt x="1254384" y="2026716"/>
                  </a:lnTo>
                  <a:lnTo>
                    <a:pt x="0" y="862664"/>
                  </a:lnTo>
                  <a:lnTo>
                    <a:pt x="30394" y="829221"/>
                  </a:lnTo>
                  <a:cubicBezTo>
                    <a:pt x="479375" y="380241"/>
                    <a:pt x="1078226" y="81131"/>
                    <a:pt x="1745469" y="13368"/>
                  </a:cubicBezTo>
                  <a:lnTo>
                    <a:pt x="2010213" y="0"/>
                  </a:lnTo>
                  <a:close/>
                </a:path>
              </a:pathLst>
            </a:custGeom>
            <a:grpFill/>
            <a:ln>
              <a:solidFill>
                <a:schemeClr val="bg1">
                  <a:lumMod val="65000"/>
                </a:schemeClr>
              </a:solidFill>
            </a:ln>
            <a:sp3d>
              <a:bevelT h="311150"/>
              <a:bevelB w="463550" h="3937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a:solidFill>
                  <a:prstClr val="white"/>
                </a:solidFill>
                <a:latin typeface="Verdana" panose="020B0604030504040204" pitchFamily="34" charset="0"/>
                <a:ea typeface="Verdana" panose="020B0604030504040204" pitchFamily="34" charset="0"/>
              </a:endParaRPr>
            </a:p>
          </p:txBody>
        </p:sp>
        <p:sp>
          <p:nvSpPr>
            <p:cNvPr id="39" name="Freeform: Shape 38">
              <a:extLst>
                <a:ext uri="{FF2B5EF4-FFF2-40B4-BE49-F238E27FC236}">
                  <a16:creationId xmlns:a16="http://schemas.microsoft.com/office/drawing/2014/main" id="{30652CB2-0E6C-4FB8-B7C7-F1D90825859F}"/>
                </a:ext>
              </a:extLst>
            </p:cNvPr>
            <p:cNvSpPr/>
            <p:nvPr/>
          </p:nvSpPr>
          <p:spPr>
            <a:xfrm>
              <a:off x="4731392" y="594794"/>
              <a:ext cx="1964843" cy="2016525"/>
            </a:xfrm>
            <a:custGeom>
              <a:avLst/>
              <a:gdLst>
                <a:gd name="connsiteX0" fmla="*/ 0 w 1964843"/>
                <a:gd name="connsiteY0" fmla="*/ 0 h 2016525"/>
                <a:gd name="connsiteX1" fmla="*/ 264744 w 1964843"/>
                <a:gd name="connsiteY1" fmla="*/ 13368 h 2016525"/>
                <a:gd name="connsiteX2" fmla="*/ 1778460 w 1964843"/>
                <a:gd name="connsiteY2" fmla="*/ 646214 h 2016525"/>
                <a:gd name="connsiteX3" fmla="*/ 1964843 w 1964843"/>
                <a:gd name="connsiteY3" fmla="*/ 815610 h 2016525"/>
                <a:gd name="connsiteX4" fmla="*/ 744617 w 1964843"/>
                <a:gd name="connsiteY4" fmla="*/ 2016525 h 2016525"/>
                <a:gd name="connsiteX5" fmla="*/ 689881 w 1964843"/>
                <a:gd name="connsiteY5" fmla="*/ 1966778 h 2016525"/>
                <a:gd name="connsiteX6" fmla="*/ 89768 w 1964843"/>
                <a:gd name="connsiteY6" fmla="*/ 1715886 h 2016525"/>
                <a:gd name="connsiteX7" fmla="*/ 0 w 1964843"/>
                <a:gd name="connsiteY7" fmla="*/ 1711353 h 2016525"/>
                <a:gd name="connsiteX8" fmla="*/ 0 w 1964843"/>
                <a:gd name="connsiteY8" fmla="*/ 0 h 201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4843" h="2016525">
                  <a:moveTo>
                    <a:pt x="0" y="0"/>
                  </a:moveTo>
                  <a:lnTo>
                    <a:pt x="264744" y="13368"/>
                  </a:lnTo>
                  <a:cubicBezTo>
                    <a:pt x="836667" y="71450"/>
                    <a:pt x="1358342" y="299502"/>
                    <a:pt x="1778460" y="646214"/>
                  </a:cubicBezTo>
                  <a:lnTo>
                    <a:pt x="1964843" y="815610"/>
                  </a:lnTo>
                  <a:lnTo>
                    <a:pt x="744617" y="2016525"/>
                  </a:lnTo>
                  <a:lnTo>
                    <a:pt x="689881" y="1966778"/>
                  </a:lnTo>
                  <a:cubicBezTo>
                    <a:pt x="523325" y="1829324"/>
                    <a:pt x="316507" y="1738912"/>
                    <a:pt x="89768" y="1715886"/>
                  </a:cubicBezTo>
                  <a:lnTo>
                    <a:pt x="0" y="1711353"/>
                  </a:lnTo>
                  <a:lnTo>
                    <a:pt x="0" y="0"/>
                  </a:lnTo>
                  <a:close/>
                </a:path>
              </a:pathLst>
            </a:custGeom>
            <a:grpFill/>
            <a:ln>
              <a:solidFill>
                <a:schemeClr val="bg1">
                  <a:lumMod val="65000"/>
                </a:schemeClr>
              </a:solidFill>
            </a:ln>
            <a:sp3d>
              <a:bevelT h="311150"/>
              <a:bevelB w="463550" h="3937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a:solidFill>
                  <a:prstClr val="white"/>
                </a:solidFill>
                <a:latin typeface="Verdana" panose="020B0604030504040204" pitchFamily="34" charset="0"/>
                <a:ea typeface="Verdana" panose="020B0604030504040204" pitchFamily="34" charset="0"/>
              </a:endParaRPr>
            </a:p>
          </p:txBody>
        </p:sp>
        <p:sp>
          <p:nvSpPr>
            <p:cNvPr id="36" name="Freeform: Shape 35">
              <a:extLst>
                <a:ext uri="{FF2B5EF4-FFF2-40B4-BE49-F238E27FC236}">
                  <a16:creationId xmlns:a16="http://schemas.microsoft.com/office/drawing/2014/main" id="{34C6C307-EAFC-4711-BE74-4D6152D3621E}"/>
                </a:ext>
              </a:extLst>
            </p:cNvPr>
            <p:cNvSpPr/>
            <p:nvPr/>
          </p:nvSpPr>
          <p:spPr>
            <a:xfrm>
              <a:off x="5512192" y="1446327"/>
              <a:ext cx="2025380" cy="1900880"/>
            </a:xfrm>
            <a:custGeom>
              <a:avLst/>
              <a:gdLst>
                <a:gd name="connsiteX0" fmla="*/ 1219298 w 2025380"/>
                <a:gd name="connsiteY0" fmla="*/ 0 h 1900880"/>
                <a:gd name="connsiteX1" fmla="*/ 1382025 w 2025380"/>
                <a:gd name="connsiteY1" fmla="*/ 179046 h 1900880"/>
                <a:gd name="connsiteX2" fmla="*/ 2014871 w 2025380"/>
                <a:gd name="connsiteY2" fmla="*/ 1692762 h 1900880"/>
                <a:gd name="connsiteX3" fmla="*/ 2025380 w 2025380"/>
                <a:gd name="connsiteY3" fmla="*/ 1900880 h 1900880"/>
                <a:gd name="connsiteX4" fmla="*/ 314027 w 2025380"/>
                <a:gd name="connsiteY4" fmla="*/ 1900880 h 1900880"/>
                <a:gd name="connsiteX5" fmla="*/ 312353 w 2025380"/>
                <a:gd name="connsiteY5" fmla="*/ 1867738 h 1900880"/>
                <a:gd name="connsiteX6" fmla="*/ 61461 w 2025380"/>
                <a:gd name="connsiteY6" fmla="*/ 1267625 h 1900880"/>
                <a:gd name="connsiteX7" fmla="*/ 0 w 2025380"/>
                <a:gd name="connsiteY7" fmla="*/ 1200001 h 1900880"/>
                <a:gd name="connsiteX8" fmla="*/ 1219298 w 2025380"/>
                <a:gd name="connsiteY8" fmla="*/ 0 h 190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380" h="1900880">
                  <a:moveTo>
                    <a:pt x="1219298" y="0"/>
                  </a:moveTo>
                  <a:lnTo>
                    <a:pt x="1382025" y="179046"/>
                  </a:lnTo>
                  <a:cubicBezTo>
                    <a:pt x="1728737" y="599164"/>
                    <a:pt x="1956789" y="1120839"/>
                    <a:pt x="2014871" y="1692762"/>
                  </a:cubicBezTo>
                  <a:lnTo>
                    <a:pt x="2025380" y="1900880"/>
                  </a:lnTo>
                  <a:lnTo>
                    <a:pt x="314027" y="1900880"/>
                  </a:lnTo>
                  <a:lnTo>
                    <a:pt x="312353" y="1867738"/>
                  </a:lnTo>
                  <a:cubicBezTo>
                    <a:pt x="289327" y="1640999"/>
                    <a:pt x="198916" y="1434181"/>
                    <a:pt x="61461" y="1267625"/>
                  </a:cubicBezTo>
                  <a:lnTo>
                    <a:pt x="0" y="1200001"/>
                  </a:lnTo>
                  <a:lnTo>
                    <a:pt x="1219298" y="0"/>
                  </a:lnTo>
                  <a:close/>
                </a:path>
              </a:pathLst>
            </a:custGeom>
            <a:grpFill/>
            <a:ln>
              <a:solidFill>
                <a:schemeClr val="bg1">
                  <a:lumMod val="65000"/>
                </a:schemeClr>
              </a:solidFill>
            </a:ln>
            <a:sp3d>
              <a:bevelT h="311150"/>
              <a:bevelB w="463550" h="3937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a:solidFill>
                  <a:prstClr val="white"/>
                </a:solidFill>
                <a:latin typeface="Verdana" panose="020B0604030504040204" pitchFamily="34" charset="0"/>
                <a:ea typeface="Verdana" panose="020B0604030504040204" pitchFamily="34" charset="0"/>
              </a:endParaRPr>
            </a:p>
          </p:txBody>
        </p:sp>
        <p:sp>
          <p:nvSpPr>
            <p:cNvPr id="35" name="Freeform: Shape 34">
              <a:extLst>
                <a:ext uri="{FF2B5EF4-FFF2-40B4-BE49-F238E27FC236}">
                  <a16:creationId xmlns:a16="http://schemas.microsoft.com/office/drawing/2014/main" id="{F5378A41-7C48-4CF8-993D-F01C48086C6D}"/>
                </a:ext>
              </a:extLst>
            </p:cNvPr>
            <p:cNvSpPr/>
            <p:nvPr/>
          </p:nvSpPr>
          <p:spPr>
            <a:xfrm>
              <a:off x="1874877" y="1494707"/>
              <a:ext cx="2015187" cy="1852500"/>
            </a:xfrm>
            <a:custGeom>
              <a:avLst/>
              <a:gdLst>
                <a:gd name="connsiteX0" fmla="*/ 762112 w 2015187"/>
                <a:gd name="connsiteY0" fmla="*/ 0 h 1852500"/>
                <a:gd name="connsiteX1" fmla="*/ 2015187 w 2015187"/>
                <a:gd name="connsiteY1" fmla="*/ 1162837 h 1852500"/>
                <a:gd name="connsiteX2" fmla="*/ 1963919 w 2015187"/>
                <a:gd name="connsiteY2" fmla="*/ 1219245 h 1852500"/>
                <a:gd name="connsiteX3" fmla="*/ 1713027 w 2015187"/>
                <a:gd name="connsiteY3" fmla="*/ 1819358 h 1852500"/>
                <a:gd name="connsiteX4" fmla="*/ 1711354 w 2015187"/>
                <a:gd name="connsiteY4" fmla="*/ 1852500 h 1852500"/>
                <a:gd name="connsiteX5" fmla="*/ 0 w 2015187"/>
                <a:gd name="connsiteY5" fmla="*/ 1852500 h 1852500"/>
                <a:gd name="connsiteX6" fmla="*/ 10509 w 2015187"/>
                <a:gd name="connsiteY6" fmla="*/ 1644382 h 1852500"/>
                <a:gd name="connsiteX7" fmla="*/ 643355 w 2015187"/>
                <a:gd name="connsiteY7" fmla="*/ 130666 h 1852500"/>
                <a:gd name="connsiteX8" fmla="*/ 762112 w 2015187"/>
                <a:gd name="connsiteY8" fmla="*/ 0 h 18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5187" h="1852500">
                  <a:moveTo>
                    <a:pt x="762112" y="0"/>
                  </a:moveTo>
                  <a:lnTo>
                    <a:pt x="2015187" y="1162837"/>
                  </a:lnTo>
                  <a:lnTo>
                    <a:pt x="1963919" y="1219245"/>
                  </a:lnTo>
                  <a:cubicBezTo>
                    <a:pt x="1826465" y="1385801"/>
                    <a:pt x="1736053" y="1592619"/>
                    <a:pt x="1713027" y="1819358"/>
                  </a:cubicBezTo>
                  <a:lnTo>
                    <a:pt x="1711354" y="1852500"/>
                  </a:lnTo>
                  <a:lnTo>
                    <a:pt x="0" y="1852500"/>
                  </a:lnTo>
                  <a:lnTo>
                    <a:pt x="10509" y="1644382"/>
                  </a:lnTo>
                  <a:cubicBezTo>
                    <a:pt x="68591" y="1072459"/>
                    <a:pt x="296643" y="550784"/>
                    <a:pt x="643355" y="130666"/>
                  </a:cubicBezTo>
                  <a:lnTo>
                    <a:pt x="762112" y="0"/>
                  </a:lnTo>
                  <a:close/>
                </a:path>
              </a:pathLst>
            </a:custGeom>
            <a:grpFill/>
            <a:ln>
              <a:solidFill>
                <a:schemeClr val="bg1">
                  <a:lumMod val="65000"/>
                </a:schemeClr>
              </a:solidFill>
            </a:ln>
            <a:sp3d>
              <a:bevelT h="311150"/>
              <a:bevelB w="463550" h="3937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a:solidFill>
                  <a:prstClr val="white"/>
                </a:solidFill>
                <a:latin typeface="Verdana" panose="020B0604030504040204" pitchFamily="34" charset="0"/>
                <a:ea typeface="Verdana" panose="020B0604030504040204" pitchFamily="34" charset="0"/>
              </a:endParaRPr>
            </a:p>
          </p:txBody>
        </p:sp>
        <p:sp>
          <p:nvSpPr>
            <p:cNvPr id="23" name="Freeform: Shape 22">
              <a:extLst>
                <a:ext uri="{FF2B5EF4-FFF2-40B4-BE49-F238E27FC236}">
                  <a16:creationId xmlns:a16="http://schemas.microsoft.com/office/drawing/2014/main" id="{BC286B60-0044-44F7-BE90-B70971330CF1}"/>
                </a:ext>
              </a:extLst>
            </p:cNvPr>
            <p:cNvSpPr/>
            <p:nvPr/>
          </p:nvSpPr>
          <p:spPr>
            <a:xfrm>
              <a:off x="1870746" y="3397542"/>
              <a:ext cx="2005744" cy="1987983"/>
            </a:xfrm>
            <a:custGeom>
              <a:avLst/>
              <a:gdLst>
                <a:gd name="connsiteX0" fmla="*/ 1589 w 2005744"/>
                <a:gd name="connsiteY0" fmla="*/ 0 h 1987983"/>
                <a:gd name="connsiteX1" fmla="*/ 1712942 w 2005744"/>
                <a:gd name="connsiteY1" fmla="*/ 0 h 1987983"/>
                <a:gd name="connsiteX2" fmla="*/ 1711353 w 2005744"/>
                <a:gd name="connsiteY2" fmla="*/ 31459 h 1987983"/>
                <a:gd name="connsiteX3" fmla="*/ 1968049 w 2005744"/>
                <a:gd name="connsiteY3" fmla="*/ 746507 h 1987983"/>
                <a:gd name="connsiteX4" fmla="*/ 2005744 w 2005744"/>
                <a:gd name="connsiteY4" fmla="*/ 787982 h 1987983"/>
                <a:gd name="connsiteX5" fmla="*/ 786447 w 2005744"/>
                <a:gd name="connsiteY5" fmla="*/ 1987983 h 1987983"/>
                <a:gd name="connsiteX6" fmla="*/ 647485 w 2005744"/>
                <a:gd name="connsiteY6" fmla="*/ 1835086 h 1987983"/>
                <a:gd name="connsiteX7" fmla="*/ 0 w 2005744"/>
                <a:gd name="connsiteY7" fmla="*/ 31459 h 1987983"/>
                <a:gd name="connsiteX8" fmla="*/ 1589 w 2005744"/>
                <a:gd name="connsiteY8" fmla="*/ 0 h 19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5744" h="1987983">
                  <a:moveTo>
                    <a:pt x="1589" y="0"/>
                  </a:moveTo>
                  <a:lnTo>
                    <a:pt x="1712942" y="0"/>
                  </a:lnTo>
                  <a:lnTo>
                    <a:pt x="1711353" y="31459"/>
                  </a:lnTo>
                  <a:cubicBezTo>
                    <a:pt x="1711353" y="303075"/>
                    <a:pt x="1807686" y="552192"/>
                    <a:pt x="1968049" y="746507"/>
                  </a:cubicBezTo>
                  <a:lnTo>
                    <a:pt x="2005744" y="787982"/>
                  </a:lnTo>
                  <a:lnTo>
                    <a:pt x="786447" y="1987983"/>
                  </a:lnTo>
                  <a:lnTo>
                    <a:pt x="647485" y="1835086"/>
                  </a:lnTo>
                  <a:cubicBezTo>
                    <a:pt x="242988" y="1344949"/>
                    <a:pt x="0" y="716580"/>
                    <a:pt x="0" y="31459"/>
                  </a:cubicBezTo>
                  <a:lnTo>
                    <a:pt x="1589" y="0"/>
                  </a:lnTo>
                  <a:close/>
                </a:path>
              </a:pathLst>
            </a:custGeom>
            <a:grpFill/>
            <a:ln>
              <a:solidFill>
                <a:schemeClr val="bg1">
                  <a:lumMod val="65000"/>
                </a:schemeClr>
              </a:solidFill>
            </a:ln>
            <a:sp3d>
              <a:bevelT h="311150"/>
              <a:bevelB w="463550" h="3937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a:solidFill>
                  <a:prstClr val="white"/>
                </a:solidFill>
                <a:latin typeface="Verdana" panose="020B0604030504040204" pitchFamily="34" charset="0"/>
                <a:ea typeface="Verdana" panose="020B0604030504040204" pitchFamily="34" charset="0"/>
              </a:endParaRPr>
            </a:p>
          </p:txBody>
        </p:sp>
        <p:sp>
          <p:nvSpPr>
            <p:cNvPr id="19" name="Freeform: Shape 18">
              <a:extLst>
                <a:ext uri="{FF2B5EF4-FFF2-40B4-BE49-F238E27FC236}">
                  <a16:creationId xmlns:a16="http://schemas.microsoft.com/office/drawing/2014/main" id="{6785458B-ABB4-480B-ADA0-236980D88619}"/>
                </a:ext>
              </a:extLst>
            </p:cNvPr>
            <p:cNvSpPr/>
            <p:nvPr/>
          </p:nvSpPr>
          <p:spPr>
            <a:xfrm>
              <a:off x="5570114" y="3397542"/>
              <a:ext cx="1971588" cy="1913237"/>
            </a:xfrm>
            <a:custGeom>
              <a:avLst/>
              <a:gdLst>
                <a:gd name="connsiteX0" fmla="*/ 258647 w 1971588"/>
                <a:gd name="connsiteY0" fmla="*/ 0 h 1913237"/>
                <a:gd name="connsiteX1" fmla="*/ 1970000 w 1971588"/>
                <a:gd name="connsiteY1" fmla="*/ 0 h 1913237"/>
                <a:gd name="connsiteX2" fmla="*/ 1971588 w 1971588"/>
                <a:gd name="connsiteY2" fmla="*/ 31459 h 1913237"/>
                <a:gd name="connsiteX3" fmla="*/ 1324103 w 1971588"/>
                <a:gd name="connsiteY3" fmla="*/ 1835086 h 1913237"/>
                <a:gd name="connsiteX4" fmla="*/ 1253075 w 1971588"/>
                <a:gd name="connsiteY4" fmla="*/ 1913237 h 1913237"/>
                <a:gd name="connsiteX5" fmla="*/ 0 w 1971588"/>
                <a:gd name="connsiteY5" fmla="*/ 750401 h 1913237"/>
                <a:gd name="connsiteX6" fmla="*/ 3539 w 1971588"/>
                <a:gd name="connsiteY6" fmla="*/ 746507 h 1913237"/>
                <a:gd name="connsiteX7" fmla="*/ 260235 w 1971588"/>
                <a:gd name="connsiteY7" fmla="*/ 31459 h 1913237"/>
                <a:gd name="connsiteX8" fmla="*/ 258647 w 1971588"/>
                <a:gd name="connsiteY8" fmla="*/ 0 h 191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588" h="1913237">
                  <a:moveTo>
                    <a:pt x="258647" y="0"/>
                  </a:moveTo>
                  <a:lnTo>
                    <a:pt x="1970000" y="0"/>
                  </a:lnTo>
                  <a:lnTo>
                    <a:pt x="1971588" y="31459"/>
                  </a:lnTo>
                  <a:cubicBezTo>
                    <a:pt x="1971588" y="716580"/>
                    <a:pt x="1728601" y="1344949"/>
                    <a:pt x="1324103" y="1835086"/>
                  </a:cubicBezTo>
                  <a:lnTo>
                    <a:pt x="1253075" y="1913237"/>
                  </a:lnTo>
                  <a:lnTo>
                    <a:pt x="0" y="750401"/>
                  </a:lnTo>
                  <a:lnTo>
                    <a:pt x="3539" y="746507"/>
                  </a:lnTo>
                  <a:cubicBezTo>
                    <a:pt x="163903" y="552192"/>
                    <a:pt x="260235" y="303075"/>
                    <a:pt x="260235" y="31459"/>
                  </a:cubicBezTo>
                  <a:lnTo>
                    <a:pt x="258647" y="0"/>
                  </a:lnTo>
                  <a:close/>
                </a:path>
              </a:pathLst>
            </a:custGeom>
            <a:grpFill/>
            <a:ln>
              <a:solidFill>
                <a:schemeClr val="bg1">
                  <a:lumMod val="65000"/>
                </a:schemeClr>
              </a:solidFill>
            </a:ln>
            <a:sp3d>
              <a:bevelT h="311150"/>
              <a:bevelB w="463550" h="3937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a:solidFill>
                  <a:prstClr val="white"/>
                </a:solidFill>
                <a:latin typeface="Verdana" panose="020B0604030504040204" pitchFamily="34" charset="0"/>
                <a:ea typeface="Verdana" panose="020B0604030504040204" pitchFamily="34" charset="0"/>
              </a:endParaRPr>
            </a:p>
          </p:txBody>
        </p:sp>
        <p:sp>
          <p:nvSpPr>
            <p:cNvPr id="17" name="Freeform: Shape 16">
              <a:extLst>
                <a:ext uri="{FF2B5EF4-FFF2-40B4-BE49-F238E27FC236}">
                  <a16:creationId xmlns:a16="http://schemas.microsoft.com/office/drawing/2014/main" id="{828ED909-F40E-48F4-A2E2-28F4262B3877}"/>
                </a:ext>
              </a:extLst>
            </p:cNvPr>
            <p:cNvSpPr/>
            <p:nvPr/>
          </p:nvSpPr>
          <p:spPr>
            <a:xfrm>
              <a:off x="4731391" y="4185193"/>
              <a:ext cx="2057942" cy="2078015"/>
            </a:xfrm>
            <a:custGeom>
              <a:avLst/>
              <a:gdLst>
                <a:gd name="connsiteX0" fmla="*/ 804868 w 2057942"/>
                <a:gd name="connsiteY0" fmla="*/ 0 h 2078015"/>
                <a:gd name="connsiteX1" fmla="*/ 2057942 w 2057942"/>
                <a:gd name="connsiteY1" fmla="*/ 1162837 h 2078015"/>
                <a:gd name="connsiteX2" fmla="*/ 1979819 w 2057942"/>
                <a:gd name="connsiteY2" fmla="*/ 1248794 h 2078015"/>
                <a:gd name="connsiteX3" fmla="*/ 264744 w 2057942"/>
                <a:gd name="connsiteY3" fmla="*/ 2064647 h 2078015"/>
                <a:gd name="connsiteX4" fmla="*/ 0 w 2057942"/>
                <a:gd name="connsiteY4" fmla="*/ 2078015 h 2078015"/>
                <a:gd name="connsiteX5" fmla="*/ 0 w 2057942"/>
                <a:gd name="connsiteY5" fmla="*/ 366662 h 2078015"/>
                <a:gd name="connsiteX6" fmla="*/ 89768 w 2057942"/>
                <a:gd name="connsiteY6" fmla="*/ 362129 h 2078015"/>
                <a:gd name="connsiteX7" fmla="*/ 769709 w 2057942"/>
                <a:gd name="connsiteY7" fmla="*/ 38684 h 2078015"/>
                <a:gd name="connsiteX8" fmla="*/ 804868 w 2057942"/>
                <a:gd name="connsiteY8" fmla="*/ 0 h 207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7942" h="2078015">
                  <a:moveTo>
                    <a:pt x="804868" y="0"/>
                  </a:moveTo>
                  <a:lnTo>
                    <a:pt x="2057942" y="1162837"/>
                  </a:lnTo>
                  <a:lnTo>
                    <a:pt x="1979819" y="1248794"/>
                  </a:lnTo>
                  <a:cubicBezTo>
                    <a:pt x="1530838" y="1697774"/>
                    <a:pt x="931988" y="1996885"/>
                    <a:pt x="264744" y="2064647"/>
                  </a:cubicBezTo>
                  <a:lnTo>
                    <a:pt x="0" y="2078015"/>
                  </a:lnTo>
                  <a:lnTo>
                    <a:pt x="0" y="366662"/>
                  </a:lnTo>
                  <a:lnTo>
                    <a:pt x="89768" y="362129"/>
                  </a:lnTo>
                  <a:cubicBezTo>
                    <a:pt x="354297" y="335265"/>
                    <a:pt x="591711" y="216683"/>
                    <a:pt x="769709" y="38684"/>
                  </a:cubicBezTo>
                  <a:lnTo>
                    <a:pt x="804868" y="0"/>
                  </a:lnTo>
                  <a:close/>
                </a:path>
              </a:pathLst>
            </a:custGeom>
            <a:grpFill/>
            <a:ln>
              <a:solidFill>
                <a:schemeClr val="bg1">
                  <a:lumMod val="65000"/>
                </a:schemeClr>
              </a:solidFill>
            </a:ln>
            <a:sp3d>
              <a:bevelT h="311150"/>
              <a:bevelB w="463550" h="3937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dirty="0">
                <a:solidFill>
                  <a:prstClr val="white"/>
                </a:solidFill>
                <a:latin typeface="Verdana" panose="020B0604030504040204" pitchFamily="34" charset="0"/>
                <a:ea typeface="Verdana" panose="020B0604030504040204" pitchFamily="34" charset="0"/>
              </a:endParaRPr>
            </a:p>
          </p:txBody>
        </p:sp>
        <p:sp>
          <p:nvSpPr>
            <p:cNvPr id="16" name="Freeform: Shape 15">
              <a:extLst>
                <a:ext uri="{FF2B5EF4-FFF2-40B4-BE49-F238E27FC236}">
                  <a16:creationId xmlns:a16="http://schemas.microsoft.com/office/drawing/2014/main" id="{9758342A-461B-4645-A7BF-D08EFA2514A0}"/>
                </a:ext>
              </a:extLst>
            </p:cNvPr>
            <p:cNvSpPr/>
            <p:nvPr/>
          </p:nvSpPr>
          <p:spPr>
            <a:xfrm>
              <a:off x="2691073" y="4222801"/>
              <a:ext cx="1989984" cy="2040406"/>
            </a:xfrm>
            <a:custGeom>
              <a:avLst/>
              <a:gdLst>
                <a:gd name="connsiteX0" fmla="*/ 1219297 w 1989984"/>
                <a:gd name="connsiteY0" fmla="*/ 0 h 2040406"/>
                <a:gd name="connsiteX1" fmla="*/ 1220275 w 1989984"/>
                <a:gd name="connsiteY1" fmla="*/ 1075 h 2040406"/>
                <a:gd name="connsiteX2" fmla="*/ 1900216 w 1989984"/>
                <a:gd name="connsiteY2" fmla="*/ 324520 h 2040406"/>
                <a:gd name="connsiteX3" fmla="*/ 1989984 w 1989984"/>
                <a:gd name="connsiteY3" fmla="*/ 329053 h 2040406"/>
                <a:gd name="connsiteX4" fmla="*/ 1989984 w 1989984"/>
                <a:gd name="connsiteY4" fmla="*/ 2040406 h 2040406"/>
                <a:gd name="connsiteX5" fmla="*/ 1725240 w 1989984"/>
                <a:gd name="connsiteY5" fmla="*/ 2027038 h 2040406"/>
                <a:gd name="connsiteX6" fmla="*/ 10165 w 1989984"/>
                <a:gd name="connsiteY6" fmla="*/ 1211185 h 2040406"/>
                <a:gd name="connsiteX7" fmla="*/ 0 w 1989984"/>
                <a:gd name="connsiteY7" fmla="*/ 1200001 h 2040406"/>
                <a:gd name="connsiteX8" fmla="*/ 1219297 w 1989984"/>
                <a:gd name="connsiteY8" fmla="*/ 0 h 204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9984" h="2040406">
                  <a:moveTo>
                    <a:pt x="1219297" y="0"/>
                  </a:moveTo>
                  <a:lnTo>
                    <a:pt x="1220275" y="1075"/>
                  </a:lnTo>
                  <a:cubicBezTo>
                    <a:pt x="1398273" y="179074"/>
                    <a:pt x="1635688" y="297656"/>
                    <a:pt x="1900216" y="324520"/>
                  </a:cubicBezTo>
                  <a:lnTo>
                    <a:pt x="1989984" y="329053"/>
                  </a:lnTo>
                  <a:lnTo>
                    <a:pt x="1989984" y="2040406"/>
                  </a:lnTo>
                  <a:lnTo>
                    <a:pt x="1725240" y="2027038"/>
                  </a:lnTo>
                  <a:cubicBezTo>
                    <a:pt x="1057997" y="1959276"/>
                    <a:pt x="459146" y="1660165"/>
                    <a:pt x="10165" y="1211185"/>
                  </a:cubicBezTo>
                  <a:lnTo>
                    <a:pt x="0" y="1200001"/>
                  </a:lnTo>
                  <a:lnTo>
                    <a:pt x="1219297" y="0"/>
                  </a:lnTo>
                  <a:close/>
                </a:path>
              </a:pathLst>
            </a:custGeom>
            <a:grpFill/>
            <a:ln>
              <a:solidFill>
                <a:schemeClr val="bg1">
                  <a:lumMod val="65000"/>
                </a:schemeClr>
              </a:solidFill>
            </a:ln>
            <a:sp3d>
              <a:bevelT h="311150"/>
              <a:bevelB w="463550" h="3937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a:solidFill>
                  <a:prstClr val="white"/>
                </a:solidFill>
                <a:latin typeface="Verdana" panose="020B0604030504040204" pitchFamily="34" charset="0"/>
                <a:ea typeface="Verdana" panose="020B0604030504040204" pitchFamily="34" charset="0"/>
              </a:endParaRPr>
            </a:p>
          </p:txBody>
        </p:sp>
      </p:grpSp>
      <p:pic>
        <p:nvPicPr>
          <p:cNvPr id="83" name="Graphic 82" descr="Man">
            <a:extLst>
              <a:ext uri="{FF2B5EF4-FFF2-40B4-BE49-F238E27FC236}">
                <a16:creationId xmlns:a16="http://schemas.microsoft.com/office/drawing/2014/main" id="{5094727C-8397-400E-B5D6-613B1F4ACA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9034" y="2481390"/>
            <a:ext cx="763951" cy="763951"/>
          </a:xfrm>
          <a:prstGeom prst="rect">
            <a:avLst/>
          </a:prstGeom>
          <a:scene3d>
            <a:camera prst="orthographicFront"/>
            <a:lightRig rig="threePt" dir="t"/>
          </a:scene3d>
          <a:sp3d>
            <a:bevelT w="393700" h="679450"/>
          </a:sp3d>
        </p:spPr>
      </p:pic>
      <p:pic>
        <p:nvPicPr>
          <p:cNvPr id="84" name="Graphic 83" descr="Man">
            <a:extLst>
              <a:ext uri="{FF2B5EF4-FFF2-40B4-BE49-F238E27FC236}">
                <a16:creationId xmlns:a16="http://schemas.microsoft.com/office/drawing/2014/main" id="{9B4D6881-5D0F-4042-9171-FF9F767D79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4743" y="2622485"/>
            <a:ext cx="763951" cy="763951"/>
          </a:xfrm>
          <a:prstGeom prst="rect">
            <a:avLst/>
          </a:prstGeom>
          <a:scene3d>
            <a:camera prst="orthographicFront"/>
            <a:lightRig rig="threePt" dir="t"/>
          </a:scene3d>
          <a:sp3d>
            <a:bevelT w="393700" h="679450"/>
          </a:sp3d>
        </p:spPr>
      </p:pic>
      <p:pic>
        <p:nvPicPr>
          <p:cNvPr id="85" name="Graphic 84" descr="Man">
            <a:extLst>
              <a:ext uri="{FF2B5EF4-FFF2-40B4-BE49-F238E27FC236}">
                <a16:creationId xmlns:a16="http://schemas.microsoft.com/office/drawing/2014/main" id="{86074EC7-DB54-474D-B8DE-C57665CDA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4259" y="3280541"/>
            <a:ext cx="763951" cy="763951"/>
          </a:xfrm>
          <a:prstGeom prst="rect">
            <a:avLst/>
          </a:prstGeom>
          <a:scene3d>
            <a:camera prst="orthographicFront"/>
            <a:lightRig rig="threePt" dir="t"/>
          </a:scene3d>
          <a:sp3d>
            <a:bevelT w="393700" h="679450"/>
          </a:sp3d>
        </p:spPr>
      </p:pic>
      <p:pic>
        <p:nvPicPr>
          <p:cNvPr id="86" name="Graphic 85" descr="Man">
            <a:extLst>
              <a:ext uri="{FF2B5EF4-FFF2-40B4-BE49-F238E27FC236}">
                <a16:creationId xmlns:a16="http://schemas.microsoft.com/office/drawing/2014/main" id="{B9E4B70F-703B-4A42-8633-6C49051E79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71467" y="3845937"/>
            <a:ext cx="763951" cy="763951"/>
          </a:xfrm>
          <a:prstGeom prst="rect">
            <a:avLst/>
          </a:prstGeom>
          <a:scene3d>
            <a:camera prst="orthographicFront"/>
            <a:lightRig rig="threePt" dir="t"/>
          </a:scene3d>
          <a:sp3d>
            <a:bevelT w="393700" h="679450"/>
          </a:sp3d>
        </p:spPr>
      </p:pic>
      <p:pic>
        <p:nvPicPr>
          <p:cNvPr id="87" name="Graphic 86" descr="Man">
            <a:extLst>
              <a:ext uri="{FF2B5EF4-FFF2-40B4-BE49-F238E27FC236}">
                <a16:creationId xmlns:a16="http://schemas.microsoft.com/office/drawing/2014/main" id="{ADEED361-89F2-4BA9-B60B-8DD102615C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2192" y="4127558"/>
            <a:ext cx="763951" cy="763951"/>
          </a:xfrm>
          <a:prstGeom prst="rect">
            <a:avLst/>
          </a:prstGeom>
          <a:scene3d>
            <a:camera prst="orthographicFront"/>
            <a:lightRig rig="threePt" dir="t"/>
          </a:scene3d>
          <a:sp3d>
            <a:bevelT w="393700" h="679450"/>
          </a:sp3d>
        </p:spPr>
      </p:pic>
      <p:pic>
        <p:nvPicPr>
          <p:cNvPr id="88" name="Graphic 87" descr="Man">
            <a:extLst>
              <a:ext uri="{FF2B5EF4-FFF2-40B4-BE49-F238E27FC236}">
                <a16:creationId xmlns:a16="http://schemas.microsoft.com/office/drawing/2014/main" id="{2D4815A6-4CD0-4B71-AD88-33E8256EB1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86742" y="3987626"/>
            <a:ext cx="763951" cy="763951"/>
          </a:xfrm>
          <a:prstGeom prst="rect">
            <a:avLst/>
          </a:prstGeom>
          <a:scene3d>
            <a:camera prst="orthographicFront"/>
            <a:lightRig rig="threePt" dir="t"/>
          </a:scene3d>
          <a:sp3d>
            <a:bevelT w="393700" h="679450"/>
          </a:sp3d>
        </p:spPr>
      </p:pic>
      <p:pic>
        <p:nvPicPr>
          <p:cNvPr id="89" name="Graphic 88" descr="Man">
            <a:extLst>
              <a:ext uri="{FF2B5EF4-FFF2-40B4-BE49-F238E27FC236}">
                <a16:creationId xmlns:a16="http://schemas.microsoft.com/office/drawing/2014/main" id="{F781526A-1BD7-4FA0-99B1-1E150BD654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21253" y="3314852"/>
            <a:ext cx="763951" cy="763951"/>
          </a:xfrm>
          <a:prstGeom prst="rect">
            <a:avLst/>
          </a:prstGeom>
          <a:scene3d>
            <a:camera prst="orthographicFront"/>
            <a:lightRig rig="threePt" dir="t"/>
          </a:scene3d>
          <a:sp3d>
            <a:bevelT w="393700" h="679450"/>
          </a:sp3d>
        </p:spPr>
      </p:pic>
      <p:pic>
        <p:nvPicPr>
          <p:cNvPr id="90" name="Graphic 89" descr="Man">
            <a:extLst>
              <a:ext uri="{FF2B5EF4-FFF2-40B4-BE49-F238E27FC236}">
                <a16:creationId xmlns:a16="http://schemas.microsoft.com/office/drawing/2014/main" id="{D1F34285-D431-454A-B9D3-EB7F33BCFD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42968" y="2726643"/>
            <a:ext cx="763951" cy="763951"/>
          </a:xfrm>
          <a:prstGeom prst="rect">
            <a:avLst/>
          </a:prstGeom>
          <a:scene3d>
            <a:camera prst="orthographicFront"/>
            <a:lightRig rig="threePt" dir="t"/>
          </a:scene3d>
          <a:sp3d>
            <a:bevelT w="393700" h="679450"/>
          </a:sp3d>
        </p:spPr>
      </p:pic>
      <p:sp>
        <p:nvSpPr>
          <p:cNvPr id="91" name="Title 3">
            <a:extLst>
              <a:ext uri="{FF2B5EF4-FFF2-40B4-BE49-F238E27FC236}">
                <a16:creationId xmlns:a16="http://schemas.microsoft.com/office/drawing/2014/main" id="{9A8DE033-9F84-401F-BEC9-0563770FC571}"/>
              </a:ext>
            </a:extLst>
          </p:cNvPr>
          <p:cNvSpPr>
            <a:spLocks noGrp="1"/>
          </p:cNvSpPr>
          <p:nvPr>
            <p:ph type="title" idx="4294967295"/>
          </p:nvPr>
        </p:nvSpPr>
        <p:spPr>
          <a:xfrm>
            <a:off x="1970690" y="201721"/>
            <a:ext cx="7754944" cy="709612"/>
          </a:xfrm>
        </p:spPr>
        <p:txBody>
          <a:bodyPr>
            <a:normAutofit fontScale="90000"/>
          </a:bodyPr>
          <a:lstStyle/>
          <a:p>
            <a:pPr algn="ctr"/>
            <a:r>
              <a:rPr lang="en-US" sz="4800" dirty="0">
                <a:solidFill>
                  <a:schemeClr val="bg2">
                    <a:lumMod val="10000"/>
                  </a:schemeClr>
                </a:solidFill>
                <a:effectLst>
                  <a:outerShdw blurRad="50800" dist="38100" dir="2700000" algn="tl" rotWithShape="0">
                    <a:prstClr val="black">
                      <a:alpha val="40000"/>
                    </a:prstClr>
                  </a:outerShdw>
                </a:effectLst>
                <a:latin typeface="Bernard MT Condensed" panose="02050806060905020404" pitchFamily="18" charset="0"/>
              </a:rPr>
              <a:t>Haile-TEAM-IV MEMBERS</a:t>
            </a:r>
            <a:endParaRPr lang="en-US" sz="2800" dirty="0">
              <a:solidFill>
                <a:schemeClr val="bg2">
                  <a:lumMod val="10000"/>
                </a:schemeClr>
              </a:solidFill>
              <a:latin typeface="Verdana" panose="020B0604030504040204" pitchFamily="34" charset="0"/>
              <a:ea typeface="Verdana" panose="020B0604030504040204" pitchFamily="34" charset="0"/>
              <a:cs typeface="Helvetica" panose="020B0604020202020204" pitchFamily="34" charset="0"/>
            </a:endParaRPr>
          </a:p>
        </p:txBody>
      </p:sp>
      <p:sp>
        <p:nvSpPr>
          <p:cNvPr id="30" name="TextBox 29">
            <a:extLst>
              <a:ext uri="{FF2B5EF4-FFF2-40B4-BE49-F238E27FC236}">
                <a16:creationId xmlns:a16="http://schemas.microsoft.com/office/drawing/2014/main" id="{B8B100AA-9C7D-40C4-92BF-35616E9ECDFC}"/>
              </a:ext>
            </a:extLst>
          </p:cNvPr>
          <p:cNvSpPr txBox="1"/>
          <p:nvPr/>
        </p:nvSpPr>
        <p:spPr>
          <a:xfrm>
            <a:off x="2781134" y="1984567"/>
            <a:ext cx="1942204" cy="307777"/>
          </a:xfrm>
          <a:prstGeom prst="rect">
            <a:avLst/>
          </a:prstGeom>
          <a:noFill/>
        </p:spPr>
        <p:txBody>
          <a:bodyPr wrap="square" rtlCol="0">
            <a:spAutoFit/>
          </a:bodyPr>
          <a:lstStyle/>
          <a:p>
            <a:pPr defTabSz="457200"/>
            <a:r>
              <a:rPr lang="en-US" sz="1400" b="1" dirty="0">
                <a:solidFill>
                  <a:prstClr val="black">
                    <a:lumMod val="95000"/>
                    <a:lumOff val="5000"/>
                  </a:prstClr>
                </a:solidFill>
                <a:latin typeface="Segoe Print" panose="02000600000000000000" pitchFamily="2" charset="0"/>
                <a:ea typeface="Verdana" panose="020B0604030504040204" pitchFamily="34" charset="0"/>
              </a:rPr>
              <a:t>HAILE</a:t>
            </a:r>
          </a:p>
        </p:txBody>
      </p:sp>
      <p:sp>
        <p:nvSpPr>
          <p:cNvPr id="41" name="TextBox 40">
            <a:extLst>
              <a:ext uri="{FF2B5EF4-FFF2-40B4-BE49-F238E27FC236}">
                <a16:creationId xmlns:a16="http://schemas.microsoft.com/office/drawing/2014/main" id="{065FF0D5-63E1-4306-894B-9CA431EC439B}"/>
              </a:ext>
            </a:extLst>
          </p:cNvPr>
          <p:cNvSpPr txBox="1"/>
          <p:nvPr/>
        </p:nvSpPr>
        <p:spPr>
          <a:xfrm>
            <a:off x="1748063" y="3539264"/>
            <a:ext cx="1942204" cy="307777"/>
          </a:xfrm>
          <a:prstGeom prst="rect">
            <a:avLst/>
          </a:prstGeom>
          <a:noFill/>
        </p:spPr>
        <p:txBody>
          <a:bodyPr wrap="square" rtlCol="0">
            <a:spAutoFit/>
          </a:bodyPr>
          <a:lstStyle/>
          <a:p>
            <a:pPr defTabSz="457200"/>
            <a:r>
              <a:rPr lang="en-US" sz="1400" b="1" dirty="0">
                <a:solidFill>
                  <a:prstClr val="black">
                    <a:lumMod val="95000"/>
                    <a:lumOff val="5000"/>
                  </a:prstClr>
                </a:solidFill>
                <a:latin typeface="Segoe Print" panose="02000600000000000000" pitchFamily="2" charset="0"/>
                <a:ea typeface="Verdana" panose="020B0604030504040204" pitchFamily="34" charset="0"/>
              </a:rPr>
              <a:t>SAMRAWIT</a:t>
            </a:r>
          </a:p>
        </p:txBody>
      </p:sp>
      <p:sp>
        <p:nvSpPr>
          <p:cNvPr id="44" name="TextBox 43">
            <a:extLst>
              <a:ext uri="{FF2B5EF4-FFF2-40B4-BE49-F238E27FC236}">
                <a16:creationId xmlns:a16="http://schemas.microsoft.com/office/drawing/2014/main" id="{2F5A61AF-2497-4DBA-AF3B-CD16825FE14A}"/>
              </a:ext>
            </a:extLst>
          </p:cNvPr>
          <p:cNvSpPr txBox="1"/>
          <p:nvPr/>
        </p:nvSpPr>
        <p:spPr>
          <a:xfrm>
            <a:off x="8553778" y="3539264"/>
            <a:ext cx="1942204" cy="307777"/>
          </a:xfrm>
          <a:prstGeom prst="rect">
            <a:avLst/>
          </a:prstGeom>
          <a:noFill/>
        </p:spPr>
        <p:txBody>
          <a:bodyPr wrap="square" rtlCol="0">
            <a:spAutoFit/>
          </a:bodyPr>
          <a:lstStyle/>
          <a:p>
            <a:pPr defTabSz="457200"/>
            <a:r>
              <a:rPr lang="en-US" sz="1400" b="1" dirty="0">
                <a:solidFill>
                  <a:prstClr val="black">
                    <a:lumMod val="95000"/>
                    <a:lumOff val="5000"/>
                  </a:prstClr>
                </a:solidFill>
                <a:latin typeface="Segoe Print" panose="02000600000000000000" pitchFamily="2" charset="0"/>
                <a:ea typeface="Verdana" panose="020B0604030504040204" pitchFamily="34" charset="0"/>
              </a:rPr>
              <a:t>MUSSIE</a:t>
            </a:r>
          </a:p>
        </p:txBody>
      </p:sp>
      <p:sp>
        <p:nvSpPr>
          <p:cNvPr id="47" name="TextBox 46">
            <a:extLst>
              <a:ext uri="{FF2B5EF4-FFF2-40B4-BE49-F238E27FC236}">
                <a16:creationId xmlns:a16="http://schemas.microsoft.com/office/drawing/2014/main" id="{920B7D9F-55B7-426C-8705-B55E34586093}"/>
              </a:ext>
            </a:extLst>
          </p:cNvPr>
          <p:cNvSpPr txBox="1"/>
          <p:nvPr/>
        </p:nvSpPr>
        <p:spPr>
          <a:xfrm>
            <a:off x="2603853" y="5287481"/>
            <a:ext cx="1942204" cy="307777"/>
          </a:xfrm>
          <a:prstGeom prst="rect">
            <a:avLst/>
          </a:prstGeom>
          <a:noFill/>
        </p:spPr>
        <p:txBody>
          <a:bodyPr wrap="square" rtlCol="0">
            <a:spAutoFit/>
          </a:bodyPr>
          <a:lstStyle/>
          <a:p>
            <a:pPr defTabSz="457200"/>
            <a:r>
              <a:rPr lang="en-US" sz="1400" b="1" dirty="0">
                <a:solidFill>
                  <a:prstClr val="black">
                    <a:lumMod val="95000"/>
                    <a:lumOff val="5000"/>
                  </a:prstClr>
                </a:solidFill>
                <a:latin typeface="Segoe Print" panose="02000600000000000000" pitchFamily="2" charset="0"/>
                <a:ea typeface="Verdana" panose="020B0604030504040204" pitchFamily="34" charset="0"/>
              </a:rPr>
              <a:t>YODIT</a:t>
            </a:r>
          </a:p>
        </p:txBody>
      </p:sp>
      <p:sp>
        <p:nvSpPr>
          <p:cNvPr id="50" name="TextBox 49">
            <a:extLst>
              <a:ext uri="{FF2B5EF4-FFF2-40B4-BE49-F238E27FC236}">
                <a16:creationId xmlns:a16="http://schemas.microsoft.com/office/drawing/2014/main" id="{EB3332DF-3E65-4C78-9A2E-64E9C8620FA4}"/>
              </a:ext>
            </a:extLst>
          </p:cNvPr>
          <p:cNvSpPr txBox="1"/>
          <p:nvPr/>
        </p:nvSpPr>
        <p:spPr>
          <a:xfrm>
            <a:off x="7528843" y="2065257"/>
            <a:ext cx="1942204" cy="307777"/>
          </a:xfrm>
          <a:prstGeom prst="rect">
            <a:avLst/>
          </a:prstGeom>
          <a:noFill/>
        </p:spPr>
        <p:txBody>
          <a:bodyPr wrap="square" rtlCol="0">
            <a:spAutoFit/>
          </a:bodyPr>
          <a:lstStyle/>
          <a:p>
            <a:pPr defTabSz="457200"/>
            <a:r>
              <a:rPr lang="en-US" sz="1400" b="1" dirty="0">
                <a:solidFill>
                  <a:prstClr val="black">
                    <a:lumMod val="95000"/>
                    <a:lumOff val="5000"/>
                  </a:prstClr>
                </a:solidFill>
                <a:latin typeface="Segoe Print" panose="02000600000000000000" pitchFamily="2" charset="0"/>
                <a:ea typeface="Verdana" panose="020B0604030504040204" pitchFamily="34" charset="0"/>
              </a:rPr>
              <a:t>WEINI</a:t>
            </a:r>
          </a:p>
        </p:txBody>
      </p:sp>
      <p:sp>
        <p:nvSpPr>
          <p:cNvPr id="53" name="TextBox 52">
            <a:extLst>
              <a:ext uri="{FF2B5EF4-FFF2-40B4-BE49-F238E27FC236}">
                <a16:creationId xmlns:a16="http://schemas.microsoft.com/office/drawing/2014/main" id="{755ADB99-338B-4C2F-B6AF-E3C9ED69A7AE}"/>
              </a:ext>
            </a:extLst>
          </p:cNvPr>
          <p:cNvSpPr txBox="1"/>
          <p:nvPr/>
        </p:nvSpPr>
        <p:spPr>
          <a:xfrm>
            <a:off x="7837480" y="5099270"/>
            <a:ext cx="1942204" cy="307777"/>
          </a:xfrm>
          <a:prstGeom prst="rect">
            <a:avLst/>
          </a:prstGeom>
          <a:noFill/>
        </p:spPr>
        <p:txBody>
          <a:bodyPr wrap="square" rtlCol="0">
            <a:spAutoFit/>
          </a:bodyPr>
          <a:lstStyle/>
          <a:p>
            <a:pPr defTabSz="457200"/>
            <a:r>
              <a:rPr lang="en-US" sz="1400" b="1" dirty="0">
                <a:solidFill>
                  <a:prstClr val="black">
                    <a:lumMod val="95000"/>
                    <a:lumOff val="5000"/>
                  </a:prstClr>
                </a:solidFill>
                <a:latin typeface="Segoe Print" panose="02000600000000000000" pitchFamily="2" charset="0"/>
                <a:ea typeface="Verdana" panose="020B0604030504040204" pitchFamily="34" charset="0"/>
              </a:rPr>
              <a:t>KELETAZGHI</a:t>
            </a:r>
          </a:p>
        </p:txBody>
      </p:sp>
      <p:sp>
        <p:nvSpPr>
          <p:cNvPr id="56" name="TextBox 55">
            <a:extLst>
              <a:ext uri="{FF2B5EF4-FFF2-40B4-BE49-F238E27FC236}">
                <a16:creationId xmlns:a16="http://schemas.microsoft.com/office/drawing/2014/main" id="{B209F68E-CD5A-4620-8A2C-6DC9FCACB83E}"/>
              </a:ext>
            </a:extLst>
          </p:cNvPr>
          <p:cNvSpPr txBox="1"/>
          <p:nvPr/>
        </p:nvSpPr>
        <p:spPr>
          <a:xfrm>
            <a:off x="5348070" y="5989257"/>
            <a:ext cx="1942204" cy="307777"/>
          </a:xfrm>
          <a:prstGeom prst="rect">
            <a:avLst/>
          </a:prstGeom>
          <a:noFill/>
        </p:spPr>
        <p:txBody>
          <a:bodyPr wrap="square" rtlCol="0">
            <a:spAutoFit/>
          </a:bodyPr>
          <a:lstStyle/>
          <a:p>
            <a:pPr defTabSz="457200"/>
            <a:r>
              <a:rPr lang="en-US" sz="1400" b="1" dirty="0">
                <a:solidFill>
                  <a:prstClr val="black">
                    <a:lumMod val="95000"/>
                    <a:lumOff val="5000"/>
                  </a:prstClr>
                </a:solidFill>
                <a:latin typeface="Segoe Print" panose="02000600000000000000" pitchFamily="2" charset="0"/>
                <a:ea typeface="Verdana" panose="020B0604030504040204" pitchFamily="34" charset="0"/>
              </a:rPr>
              <a:t>TSINAT</a:t>
            </a:r>
          </a:p>
        </p:txBody>
      </p:sp>
      <p:sp>
        <p:nvSpPr>
          <p:cNvPr id="59" name="TextBox 58">
            <a:extLst>
              <a:ext uri="{FF2B5EF4-FFF2-40B4-BE49-F238E27FC236}">
                <a16:creationId xmlns:a16="http://schemas.microsoft.com/office/drawing/2014/main" id="{2E6B2DF0-FDA1-4746-B3F7-CC396EDD39F6}"/>
              </a:ext>
            </a:extLst>
          </p:cNvPr>
          <p:cNvSpPr txBox="1"/>
          <p:nvPr/>
        </p:nvSpPr>
        <p:spPr>
          <a:xfrm>
            <a:off x="5132765" y="1419417"/>
            <a:ext cx="1942204" cy="307777"/>
          </a:xfrm>
          <a:prstGeom prst="rect">
            <a:avLst/>
          </a:prstGeom>
          <a:noFill/>
        </p:spPr>
        <p:txBody>
          <a:bodyPr wrap="square" rtlCol="0">
            <a:spAutoFit/>
          </a:bodyPr>
          <a:lstStyle/>
          <a:p>
            <a:pPr defTabSz="457200"/>
            <a:r>
              <a:rPr lang="en-US" sz="1400" b="1" dirty="0">
                <a:solidFill>
                  <a:prstClr val="black">
                    <a:lumMod val="95000"/>
                    <a:lumOff val="5000"/>
                  </a:prstClr>
                </a:solidFill>
                <a:latin typeface="Segoe Print" panose="02000600000000000000" pitchFamily="2" charset="0"/>
                <a:ea typeface="Verdana" panose="020B0604030504040204" pitchFamily="34" charset="0"/>
              </a:rPr>
              <a:t>FREHIWET</a:t>
            </a:r>
          </a:p>
        </p:txBody>
      </p:sp>
      <p:sp>
        <p:nvSpPr>
          <p:cNvPr id="2" name="Oval 1">
            <a:extLst>
              <a:ext uri="{FF2B5EF4-FFF2-40B4-BE49-F238E27FC236}">
                <a16:creationId xmlns:a16="http://schemas.microsoft.com/office/drawing/2014/main" id="{D5B1EF38-100E-E1B2-20AA-A713754DA7C7}"/>
              </a:ext>
            </a:extLst>
          </p:cNvPr>
          <p:cNvSpPr/>
          <p:nvPr/>
        </p:nvSpPr>
        <p:spPr>
          <a:xfrm>
            <a:off x="-570596" y="-467710"/>
            <a:ext cx="2457295" cy="2443622"/>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26D06265-F99B-6C8F-59E4-4E0A43982303}"/>
              </a:ext>
            </a:extLst>
          </p:cNvPr>
          <p:cNvSpPr/>
          <p:nvPr/>
        </p:nvSpPr>
        <p:spPr>
          <a:xfrm>
            <a:off x="-773309" y="-677260"/>
            <a:ext cx="2862722" cy="28627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52C4683-DD28-2D54-96DC-3190EBD4D6BB}"/>
              </a:ext>
            </a:extLst>
          </p:cNvPr>
          <p:cNvSpPr/>
          <p:nvPr/>
        </p:nvSpPr>
        <p:spPr>
          <a:xfrm>
            <a:off x="-1056979" y="-1001110"/>
            <a:ext cx="3510422" cy="3510422"/>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6">
            <a:extLst>
              <a:ext uri="{FF2B5EF4-FFF2-40B4-BE49-F238E27FC236}">
                <a16:creationId xmlns:a16="http://schemas.microsoft.com/office/drawing/2014/main" id="{0311E31F-C966-A4DA-0D5F-4F197B10FC46}"/>
              </a:ext>
            </a:extLst>
          </p:cNvPr>
          <p:cNvSpPr/>
          <p:nvPr/>
        </p:nvSpPr>
        <p:spPr>
          <a:xfrm>
            <a:off x="182003" y="5671117"/>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Slides</a:t>
            </a:r>
          </a:p>
        </p:txBody>
      </p:sp>
    </p:spTree>
    <p:extLst>
      <p:ext uri="{BB962C8B-B14F-4D97-AF65-F5344CB8AC3E}">
        <p14:creationId xmlns:p14="http://schemas.microsoft.com/office/powerpoint/2010/main" val="1091218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par>
                              <p:cTn id="17" fill="hold">
                                <p:stCondLst>
                                  <p:cond delay="0"/>
                                </p:stCondLst>
                                <p:childTnLst>
                                  <p:par>
                                    <p:cTn id="18" presetID="53" presetClass="entr" presetSubtype="16"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par>
                              <p:cTn id="59" fill="hold">
                                <p:stCondLst>
                                  <p:cond delay="0"/>
                                </p:stCondLst>
                                <p:childTnLst>
                                  <p:par>
                                    <p:cTn id="60" presetID="2" presetClass="entr" presetSubtype="4" fill="hold" grpId="0" nodeType="afterEffect" p14:presetBounceEnd="60000">
                                      <p:stCondLst>
                                        <p:cond delay="0"/>
                                      </p:stCondLst>
                                      <p:childTnLst>
                                        <p:set>
                                          <p:cBhvr>
                                            <p:cTn id="61" dur="1" fill="hold">
                                              <p:stCondLst>
                                                <p:cond delay="0"/>
                                              </p:stCondLst>
                                            </p:cTn>
                                            <p:tgtEl>
                                              <p:spTgt spid="8"/>
                                            </p:tgtEl>
                                            <p:attrNameLst>
                                              <p:attrName>style.visibility</p:attrName>
                                            </p:attrNameLst>
                                          </p:cBhvr>
                                          <p:to>
                                            <p:strVal val="visible"/>
                                          </p:to>
                                        </p:set>
                                        <p:anim calcmode="lin" valueType="num" p14:bounceEnd="60000">
                                          <p:cBhvr additive="base">
                                            <p:cTn id="62" dur="75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63"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30" grpId="0"/>
          <p:bldP spid="41" grpId="0"/>
          <p:bldP spid="44" grpId="0"/>
          <p:bldP spid="47" grpId="0"/>
          <p:bldP spid="50" grpId="0"/>
          <p:bldP spid="53" grpId="0"/>
          <p:bldP spid="56" grpId="0"/>
          <p:bldP spid="59" grpId="0"/>
          <p:bldP spid="2" grpId="0" animBg="1"/>
          <p:bldP spid="3" grpId="0" animBg="1"/>
          <p:bldP spid="4" grpId="0" animBg="1"/>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par>
                              <p:cTn id="17" fill="hold">
                                <p:stCondLst>
                                  <p:cond delay="0"/>
                                </p:stCondLst>
                                <p:childTnLst>
                                  <p:par>
                                    <p:cTn id="18" presetID="53" presetClass="entr" presetSubtype="16"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par>
                              <p:cTn id="59" fill="hold">
                                <p:stCondLst>
                                  <p:cond delay="0"/>
                                </p:stCondLst>
                                <p:childTnLst>
                                  <p:par>
                                    <p:cTn id="60" presetID="2" presetClass="entr" presetSubtype="4" fill="hold" grpId="0" nodeType="afterEffect">
                                      <p:stCondLst>
                                        <p:cond delay="0"/>
                                      </p:stCondLst>
                                      <p:childTnLst>
                                        <p:set>
                                          <p:cBhvr>
                                            <p:cTn id="61" dur="1" fill="hold">
                                              <p:stCondLst>
                                                <p:cond delay="0"/>
                                              </p:stCondLst>
                                            </p:cTn>
                                            <p:tgtEl>
                                              <p:spTgt spid="8"/>
                                            </p:tgtEl>
                                            <p:attrNameLst>
                                              <p:attrName>style.visibility</p:attrName>
                                            </p:attrNameLst>
                                          </p:cBhvr>
                                          <p:to>
                                            <p:strVal val="visible"/>
                                          </p:to>
                                        </p:set>
                                        <p:anim calcmode="lin" valueType="num">
                                          <p:cBhvr additive="base">
                                            <p:cTn id="62" dur="750" fill="hold"/>
                                            <p:tgtEl>
                                              <p:spTgt spid="8"/>
                                            </p:tgtEl>
                                            <p:attrNameLst>
                                              <p:attrName>ppt_x</p:attrName>
                                            </p:attrNameLst>
                                          </p:cBhvr>
                                          <p:tavLst>
                                            <p:tav tm="0">
                                              <p:val>
                                                <p:strVal val="#ppt_x"/>
                                              </p:val>
                                            </p:tav>
                                            <p:tav tm="100000">
                                              <p:val>
                                                <p:strVal val="#ppt_x"/>
                                              </p:val>
                                            </p:tav>
                                          </p:tavLst>
                                        </p:anim>
                                        <p:anim calcmode="lin" valueType="num">
                                          <p:cBhvr additive="base">
                                            <p:cTn id="63"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30" grpId="0"/>
          <p:bldP spid="41" grpId="0"/>
          <p:bldP spid="44" grpId="0"/>
          <p:bldP spid="47" grpId="0"/>
          <p:bldP spid="50" grpId="0"/>
          <p:bldP spid="53" grpId="0"/>
          <p:bldP spid="56" grpId="0"/>
          <p:bldP spid="59" grpId="0"/>
          <p:bldP spid="2" grpId="0" animBg="1"/>
          <p:bldP spid="3" grpId="0" animBg="1"/>
          <p:bldP spid="4" grpId="0" animBg="1"/>
          <p:bldP spid="8"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89B6A89-3C5A-6DF4-6C33-8A4B532D98F9}"/>
              </a:ext>
            </a:extLst>
          </p:cNvPr>
          <p:cNvSpPr/>
          <p:nvPr/>
        </p:nvSpPr>
        <p:spPr>
          <a:xfrm>
            <a:off x="231599" y="269197"/>
            <a:ext cx="590666" cy="5855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6711350" y="9832"/>
            <a:ext cx="6344249"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5" name="Freeform 34"/>
          <p:cNvSpPr/>
          <p:nvPr/>
        </p:nvSpPr>
        <p:spPr>
          <a:xfrm>
            <a:off x="6711350" y="9832"/>
            <a:ext cx="6344249"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solidFill>
            <a:srgbClr val="FFC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2" name="Title 1"/>
          <p:cNvSpPr>
            <a:spLocks noGrp="1"/>
          </p:cNvSpPr>
          <p:nvPr>
            <p:ph type="title"/>
          </p:nvPr>
        </p:nvSpPr>
        <p:spPr>
          <a:xfrm>
            <a:off x="304801" y="264264"/>
            <a:ext cx="5437484" cy="636280"/>
          </a:xfrm>
        </p:spPr>
        <p:txBody>
          <a:bodyPr>
            <a:normAutofit fontScale="90000"/>
          </a:bodyPr>
          <a:lstStyle/>
          <a:p>
            <a:r>
              <a:rPr lang="en-US" b="1" dirty="0">
                <a:solidFill>
                  <a:srgbClr val="FF0000"/>
                </a:solidFill>
              </a:rPr>
              <a:t>1</a:t>
            </a:r>
            <a:r>
              <a:rPr lang="en-US" b="1" dirty="0"/>
              <a:t>. </a:t>
            </a:r>
            <a:r>
              <a:rPr lang="en-US" sz="4000" b="1" dirty="0">
                <a:latin typeface="Bernard MT Condensed" panose="02050806060905020404" pitchFamily="18" charset="0"/>
              </a:rPr>
              <a:t>INTRODUCTION</a:t>
            </a:r>
          </a:p>
        </p:txBody>
      </p:sp>
      <p:sp>
        <p:nvSpPr>
          <p:cNvPr id="7" name="Rounded Rectangle 6"/>
          <p:cNvSpPr/>
          <p:nvPr/>
        </p:nvSpPr>
        <p:spPr>
          <a:xfrm>
            <a:off x="0" y="6145173"/>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roboto"/>
              </a:rPr>
              <a:t>Next</a:t>
            </a:r>
            <a:r>
              <a:rPr kumimoji="0" lang="en-US" sz="1800" b="0" i="0" u="none" strike="noStrike" kern="1200" cap="none" spc="0" normalizeH="0" baseline="0" noProof="0" dirty="0">
                <a:ln>
                  <a:noFill/>
                </a:ln>
                <a:solidFill>
                  <a:prstClr val="black"/>
                </a:solidFill>
                <a:effectLst/>
                <a:uLnTx/>
                <a:uFillTx/>
                <a:latin typeface="roboto"/>
                <a:ea typeface="+mn-ea"/>
                <a:cs typeface="+mn-cs"/>
              </a:rPr>
              <a:t> Slide</a:t>
            </a:r>
          </a:p>
        </p:txBody>
      </p:sp>
      <p:sp>
        <p:nvSpPr>
          <p:cNvPr id="5" name="TextBox 4">
            <a:extLst>
              <a:ext uri="{FF2B5EF4-FFF2-40B4-BE49-F238E27FC236}">
                <a16:creationId xmlns:a16="http://schemas.microsoft.com/office/drawing/2014/main" id="{9FB32F34-D875-C1C0-5E3E-E17E369269F2}"/>
              </a:ext>
            </a:extLst>
          </p:cNvPr>
          <p:cNvSpPr txBox="1"/>
          <p:nvPr/>
        </p:nvSpPr>
        <p:spPr>
          <a:xfrm>
            <a:off x="640080" y="1498908"/>
            <a:ext cx="11430000" cy="3970318"/>
          </a:xfrm>
          <a:prstGeom prst="rect">
            <a:avLst/>
          </a:prstGeom>
          <a:noFill/>
        </p:spPr>
        <p:txBody>
          <a:bodyPr wrap="square">
            <a:spAutoFit/>
          </a:bodyPr>
          <a:lstStyle/>
          <a:p>
            <a:pPr algn="just"/>
            <a:r>
              <a:rPr lang="en-US" sz="3600" spc="-15" dirty="0">
                <a:effectLst/>
                <a:latin typeface="Bernard MT Condensed" panose="02050806060905020404" pitchFamily="18" charset="0"/>
                <a:ea typeface="Times New Roman" panose="02020603050405020304" pitchFamily="18" charset="0"/>
                <a:cs typeface="Times New Roman" panose="02020603050405020304" pitchFamily="18" charset="0"/>
              </a:rPr>
              <a:t>The business objectives for "Erina Online Shopping" company involve showcasing products on their website, allowing customers to easily browse and make purchases. The company also aims to offer a platform for vendors to market and sell their goods through an online-based system. Furthermore, the system is designed to facilitate seamless data exchange between customers and vendors. </a:t>
            </a:r>
            <a:endParaRPr lang="en-US" sz="3600" dirty="0"/>
          </a:p>
        </p:txBody>
      </p:sp>
      <p:sp>
        <p:nvSpPr>
          <p:cNvPr id="4" name="Rounded Rectangle 6">
            <a:extLst>
              <a:ext uri="{FF2B5EF4-FFF2-40B4-BE49-F238E27FC236}">
                <a16:creationId xmlns:a16="http://schemas.microsoft.com/office/drawing/2014/main" id="{CA6A9CB8-2F63-5436-9E1E-A1C90561A7DD}"/>
              </a:ext>
            </a:extLst>
          </p:cNvPr>
          <p:cNvSpPr/>
          <p:nvPr/>
        </p:nvSpPr>
        <p:spPr>
          <a:xfrm>
            <a:off x="10385367" y="6067590"/>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roboto"/>
              </a:rPr>
              <a:t>By Samrawit</a:t>
            </a: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2683317475"/>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accel="40000" decel="60000"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1000" fill="hold"/>
                                            <p:tgtEl>
                                              <p:spTgt spid="35"/>
                                            </p:tgtEl>
                                            <p:attrNameLst>
                                              <p:attrName>ppt_x</p:attrName>
                                            </p:attrNameLst>
                                          </p:cBhvr>
                                          <p:tavLst>
                                            <p:tav tm="0">
                                              <p:val>
                                                <p:strVal val="1+#ppt_w/2"/>
                                              </p:val>
                                            </p:tav>
                                            <p:tav tm="100000">
                                              <p:val>
                                                <p:strVal val="#ppt_x"/>
                                              </p:val>
                                            </p:tav>
                                          </p:tavLst>
                                        </p:anim>
                                        <p:anim calcmode="lin" valueType="num">
                                          <p:cBhvr additive="base">
                                            <p:cTn id="13" dur="10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2" accel="40000" decel="6000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1000" fill="hold"/>
                                            <p:tgtEl>
                                              <p:spTgt spid="21"/>
                                            </p:tgtEl>
                                            <p:attrNameLst>
                                              <p:attrName>ppt_x</p:attrName>
                                            </p:attrNameLst>
                                          </p:cBhvr>
                                          <p:tavLst>
                                            <p:tav tm="0">
                                              <p:val>
                                                <p:strVal val="1+#ppt_w/2"/>
                                              </p:val>
                                            </p:tav>
                                            <p:tav tm="100000">
                                              <p:val>
                                                <p:strVal val="#ppt_x"/>
                                              </p:val>
                                            </p:tav>
                                          </p:tavLst>
                                        </p:anim>
                                        <p:anim calcmode="lin" valueType="num">
                                          <p:cBhvr additive="base">
                                            <p:cTn id="18"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grpId="0" nodeType="afterEffect" p14:presetBounceEnd="60000">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14:bounceEnd="60000">
                                          <p:cBhvr additive="base">
                                            <p:cTn id="28" dur="75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29" dur="750" fill="hold"/>
                                            <p:tgtEl>
                                              <p:spTgt spid="7"/>
                                            </p:tgtEl>
                                            <p:attrNameLst>
                                              <p:attrName>ppt_y</p:attrName>
                                            </p:attrNameLst>
                                          </p:cBhvr>
                                          <p:tavLst>
                                            <p:tav tm="0">
                                              <p:val>
                                                <p:strVal val="1+#ppt_h/2"/>
                                              </p:val>
                                            </p:tav>
                                            <p:tav tm="100000">
                                              <p:val>
                                                <p:strVal val="#ppt_y"/>
                                              </p:val>
                                            </p:tav>
                                          </p:tavLst>
                                        </p:anim>
                                      </p:childTnLst>
                                    </p:cTn>
                                  </p:par>
                                </p:childTnLst>
                              </p:cTn>
                            </p:par>
                            <p:par>
                              <p:cTn id="30" fill="hold">
                                <p:stCondLst>
                                  <p:cond delay="1250"/>
                                </p:stCondLst>
                                <p:childTnLst>
                                  <p:par>
                                    <p:cTn id="31" presetID="2" presetClass="entr" presetSubtype="4" fill="hold" grpId="0" nodeType="afterEffect" p14:presetBounceEnd="60000">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14:bounceEnd="60000">
                                          <p:cBhvr additive="base">
                                            <p:cTn id="33" dur="75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34"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5" grpId="0" animBg="1"/>
          <p:bldP spid="2" grpId="0"/>
          <p:bldP spid="7" grpId="0" animBg="1"/>
          <p:bldP spid="5" grpId="0"/>
          <p:bldP spid="4"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accel="40000" decel="60000"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1000" fill="hold"/>
                                            <p:tgtEl>
                                              <p:spTgt spid="35"/>
                                            </p:tgtEl>
                                            <p:attrNameLst>
                                              <p:attrName>ppt_x</p:attrName>
                                            </p:attrNameLst>
                                          </p:cBhvr>
                                          <p:tavLst>
                                            <p:tav tm="0">
                                              <p:val>
                                                <p:strVal val="1+#ppt_w/2"/>
                                              </p:val>
                                            </p:tav>
                                            <p:tav tm="100000">
                                              <p:val>
                                                <p:strVal val="#ppt_x"/>
                                              </p:val>
                                            </p:tav>
                                          </p:tavLst>
                                        </p:anim>
                                        <p:anim calcmode="lin" valueType="num">
                                          <p:cBhvr additive="base">
                                            <p:cTn id="13" dur="10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2" accel="40000" decel="6000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1000" fill="hold"/>
                                            <p:tgtEl>
                                              <p:spTgt spid="21"/>
                                            </p:tgtEl>
                                            <p:attrNameLst>
                                              <p:attrName>ppt_x</p:attrName>
                                            </p:attrNameLst>
                                          </p:cBhvr>
                                          <p:tavLst>
                                            <p:tav tm="0">
                                              <p:val>
                                                <p:strVal val="1+#ppt_w/2"/>
                                              </p:val>
                                            </p:tav>
                                            <p:tav tm="100000">
                                              <p:val>
                                                <p:strVal val="#ppt_x"/>
                                              </p:val>
                                            </p:tav>
                                          </p:tavLst>
                                        </p:anim>
                                        <p:anim calcmode="lin" valueType="num">
                                          <p:cBhvr additive="base">
                                            <p:cTn id="18"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750" fill="hold"/>
                                            <p:tgtEl>
                                              <p:spTgt spid="7"/>
                                            </p:tgtEl>
                                            <p:attrNameLst>
                                              <p:attrName>ppt_x</p:attrName>
                                            </p:attrNameLst>
                                          </p:cBhvr>
                                          <p:tavLst>
                                            <p:tav tm="0">
                                              <p:val>
                                                <p:strVal val="#ppt_x"/>
                                              </p:val>
                                            </p:tav>
                                            <p:tav tm="100000">
                                              <p:val>
                                                <p:strVal val="#ppt_x"/>
                                              </p:val>
                                            </p:tav>
                                          </p:tavLst>
                                        </p:anim>
                                        <p:anim calcmode="lin" valueType="num">
                                          <p:cBhvr additive="base">
                                            <p:cTn id="29" dur="750" fill="hold"/>
                                            <p:tgtEl>
                                              <p:spTgt spid="7"/>
                                            </p:tgtEl>
                                            <p:attrNameLst>
                                              <p:attrName>ppt_y</p:attrName>
                                            </p:attrNameLst>
                                          </p:cBhvr>
                                          <p:tavLst>
                                            <p:tav tm="0">
                                              <p:val>
                                                <p:strVal val="1+#ppt_h/2"/>
                                              </p:val>
                                            </p:tav>
                                            <p:tav tm="100000">
                                              <p:val>
                                                <p:strVal val="#ppt_y"/>
                                              </p:val>
                                            </p:tav>
                                          </p:tavLst>
                                        </p:anim>
                                      </p:childTnLst>
                                    </p:cTn>
                                  </p:par>
                                </p:childTnLst>
                              </p:cTn>
                            </p:par>
                            <p:par>
                              <p:cTn id="30" fill="hold">
                                <p:stCondLst>
                                  <p:cond delay="1250"/>
                                </p:stCondLst>
                                <p:childTnLst>
                                  <p:par>
                                    <p:cTn id="31" presetID="2" presetClass="entr" presetSubtype="4"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750" fill="hold"/>
                                            <p:tgtEl>
                                              <p:spTgt spid="4"/>
                                            </p:tgtEl>
                                            <p:attrNameLst>
                                              <p:attrName>ppt_x</p:attrName>
                                            </p:attrNameLst>
                                          </p:cBhvr>
                                          <p:tavLst>
                                            <p:tav tm="0">
                                              <p:val>
                                                <p:strVal val="#ppt_x"/>
                                              </p:val>
                                            </p:tav>
                                            <p:tav tm="100000">
                                              <p:val>
                                                <p:strVal val="#ppt_x"/>
                                              </p:val>
                                            </p:tav>
                                          </p:tavLst>
                                        </p:anim>
                                        <p:anim calcmode="lin" valueType="num">
                                          <p:cBhvr additive="base">
                                            <p:cTn id="34"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5" grpId="0" animBg="1"/>
          <p:bldP spid="2" grpId="0"/>
          <p:bldP spid="7" grpId="0" animBg="1"/>
          <p:bldP spid="5" grpId="0"/>
          <p:bldP spid="4"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irthday, indoor, decorated&#10;&#10;Description automatically generated">
            <a:extLst>
              <a:ext uri="{FF2B5EF4-FFF2-40B4-BE49-F238E27FC236}">
                <a16:creationId xmlns:a16="http://schemas.microsoft.com/office/drawing/2014/main" id="{6753D27C-61EC-C702-0529-C3C73E64B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 y="-197304"/>
            <a:ext cx="12263120" cy="7055304"/>
          </a:xfrm>
          <a:prstGeom prst="rect">
            <a:avLst/>
          </a:prstGeom>
        </p:spPr>
      </p:pic>
    </p:spTree>
    <p:extLst>
      <p:ext uri="{BB962C8B-B14F-4D97-AF65-F5344CB8AC3E}">
        <p14:creationId xmlns:p14="http://schemas.microsoft.com/office/powerpoint/2010/main" val="2570202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89B6A89-3C5A-6DF4-6C33-8A4B532D98F9}"/>
              </a:ext>
            </a:extLst>
          </p:cNvPr>
          <p:cNvSpPr/>
          <p:nvPr/>
        </p:nvSpPr>
        <p:spPr>
          <a:xfrm>
            <a:off x="99781" y="314960"/>
            <a:ext cx="428107" cy="5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6711350" y="9832"/>
            <a:ext cx="6344249"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5" name="Freeform 34"/>
          <p:cNvSpPr/>
          <p:nvPr/>
        </p:nvSpPr>
        <p:spPr>
          <a:xfrm>
            <a:off x="6711350" y="9832"/>
            <a:ext cx="6344249"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solidFill>
            <a:srgbClr val="FFC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2" name="Title 1"/>
          <p:cNvSpPr>
            <a:spLocks noGrp="1"/>
          </p:cNvSpPr>
          <p:nvPr>
            <p:ph type="title"/>
          </p:nvPr>
        </p:nvSpPr>
        <p:spPr>
          <a:xfrm>
            <a:off x="99781" y="223435"/>
            <a:ext cx="3669579" cy="677109"/>
          </a:xfrm>
        </p:spPr>
        <p:txBody>
          <a:bodyPr>
            <a:normAutofit/>
          </a:bodyPr>
          <a:lstStyle/>
          <a:p>
            <a:r>
              <a:rPr lang="en-US" sz="4000" b="1" dirty="0">
                <a:solidFill>
                  <a:srgbClr val="FF0000"/>
                </a:solidFill>
              </a:rPr>
              <a:t>2</a:t>
            </a:r>
            <a:r>
              <a:rPr lang="en-US" sz="4000" b="1" dirty="0"/>
              <a:t>.</a:t>
            </a:r>
            <a:r>
              <a:rPr lang="en-US" sz="4000" b="1" dirty="0">
                <a:latin typeface="Bernard MT Condensed" panose="02050806060905020404" pitchFamily="18" charset="0"/>
              </a:rPr>
              <a:t>Business Goals:</a:t>
            </a:r>
          </a:p>
        </p:txBody>
      </p:sp>
      <p:sp>
        <p:nvSpPr>
          <p:cNvPr id="7" name="Rounded Rectangle 6"/>
          <p:cNvSpPr/>
          <p:nvPr/>
        </p:nvSpPr>
        <p:spPr>
          <a:xfrm>
            <a:off x="220717" y="6145173"/>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roboto"/>
              </a:rPr>
              <a:t>Next</a:t>
            </a:r>
            <a:r>
              <a:rPr kumimoji="0" lang="en-US" sz="1800" b="0" i="0" u="none" strike="noStrike" kern="1200" cap="none" spc="0" normalizeH="0" baseline="0" noProof="0" dirty="0">
                <a:ln>
                  <a:noFill/>
                </a:ln>
                <a:solidFill>
                  <a:prstClr val="black"/>
                </a:solidFill>
                <a:effectLst/>
                <a:uLnTx/>
                <a:uFillTx/>
                <a:latin typeface="roboto"/>
                <a:ea typeface="+mn-ea"/>
                <a:cs typeface="+mn-cs"/>
              </a:rPr>
              <a:t> Slide</a:t>
            </a:r>
          </a:p>
        </p:txBody>
      </p:sp>
      <p:sp>
        <p:nvSpPr>
          <p:cNvPr id="4" name="TextBox 3">
            <a:extLst>
              <a:ext uri="{FF2B5EF4-FFF2-40B4-BE49-F238E27FC236}">
                <a16:creationId xmlns:a16="http://schemas.microsoft.com/office/drawing/2014/main" id="{750D6AD4-1D97-0834-8E9E-0A785043D91E}"/>
              </a:ext>
            </a:extLst>
          </p:cNvPr>
          <p:cNvSpPr txBox="1"/>
          <p:nvPr/>
        </p:nvSpPr>
        <p:spPr>
          <a:xfrm>
            <a:off x="706447" y="1818333"/>
            <a:ext cx="11389360" cy="3046988"/>
          </a:xfrm>
          <a:prstGeom prst="rect">
            <a:avLst/>
          </a:prstGeom>
          <a:noFill/>
        </p:spPr>
        <p:txBody>
          <a:bodyPr wrap="square" rtlCol="0">
            <a:spAutoFit/>
          </a:bodyPr>
          <a:lstStyle/>
          <a:p>
            <a:pPr marL="457200" marR="0" algn="just">
              <a:spcBef>
                <a:spcPts val="0"/>
              </a:spcBef>
              <a:spcAft>
                <a:spcPts val="0"/>
              </a:spcAft>
              <a:tabLst>
                <a:tab pos="-457200" algn="l"/>
              </a:tabLst>
            </a:pPr>
            <a:r>
              <a:rPr lang="en-US" sz="3200" spc="-15" dirty="0">
                <a:effectLst/>
                <a:latin typeface="Bernard MT Condensed" panose="02050806060905020404" pitchFamily="18" charset="0"/>
                <a:ea typeface="Times New Roman" panose="02020603050405020304" pitchFamily="18" charset="0"/>
                <a:cs typeface="Times New Roman" panose="02020603050405020304" pitchFamily="18" charset="0"/>
              </a:rPr>
              <a:t>The goal is to develop a user-friendly platform that caters to a global audience, both for customers and vendors. By doing so, the system will not only save time and effort for end-users but also offer a diverse range of products from various brands by establishing strong relationships with vendors and producers worldwide.</a:t>
            </a:r>
            <a:endParaRPr lang="en-US" sz="3200" dirty="0">
              <a:effectLst/>
              <a:latin typeface="Bernard MT Condensed" panose="02050806060905020404" pitchFamily="18" charset="0"/>
              <a:ea typeface="Times New Roman" panose="02020603050405020304" pitchFamily="18" charset="0"/>
            </a:endParaRPr>
          </a:p>
          <a:p>
            <a:pPr marL="457200" marR="0" algn="just">
              <a:spcBef>
                <a:spcPts val="0"/>
              </a:spcBef>
              <a:spcAft>
                <a:spcPts val="0"/>
              </a:spcAft>
              <a:tabLst>
                <a:tab pos="-457200" algn="l"/>
              </a:tabLst>
            </a:pPr>
            <a:r>
              <a:rPr lang="en-US" sz="3200" spc="-15"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
        <p:nvSpPr>
          <p:cNvPr id="5" name="Rounded Rectangle 6">
            <a:extLst>
              <a:ext uri="{FF2B5EF4-FFF2-40B4-BE49-F238E27FC236}">
                <a16:creationId xmlns:a16="http://schemas.microsoft.com/office/drawing/2014/main" id="{9DB47509-7042-D903-A1C3-7039A4528591}"/>
              </a:ext>
            </a:extLst>
          </p:cNvPr>
          <p:cNvSpPr/>
          <p:nvPr/>
        </p:nvSpPr>
        <p:spPr>
          <a:xfrm>
            <a:off x="10490662" y="6130615"/>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roboto"/>
              </a:rPr>
              <a:t>By Samrawit</a:t>
            </a: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4103060210"/>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75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14:presetBounceEnd="60000">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14:bounceEnd="60000">
                                          <p:cBhvr additive="base">
                                            <p:cTn id="13" dur="100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14"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p:stCondLst>
                                  <p:cond delay="0"/>
                                </p:stCondLst>
                                <p:childTnLst>
                                  <p:par>
                                    <p:cTn id="20" presetID="2" presetClass="entr" presetSubtype="2" accel="40000" decel="6000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1000" fill="hold"/>
                                            <p:tgtEl>
                                              <p:spTgt spid="35"/>
                                            </p:tgtEl>
                                            <p:attrNameLst>
                                              <p:attrName>ppt_x</p:attrName>
                                            </p:attrNameLst>
                                          </p:cBhvr>
                                          <p:tavLst>
                                            <p:tav tm="0">
                                              <p:val>
                                                <p:strVal val="1+#ppt_w/2"/>
                                              </p:val>
                                            </p:tav>
                                            <p:tav tm="100000">
                                              <p:val>
                                                <p:strVal val="#ppt_x"/>
                                              </p:val>
                                            </p:tav>
                                          </p:tavLst>
                                        </p:anim>
                                        <p:anim calcmode="lin" valueType="num">
                                          <p:cBhvr additive="base">
                                            <p:cTn id="23" dur="1000" fill="hold"/>
                                            <p:tgtEl>
                                              <p:spTgt spid="35"/>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2" accel="40000" decel="6000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000" fill="hold"/>
                                            <p:tgtEl>
                                              <p:spTgt spid="21"/>
                                            </p:tgtEl>
                                            <p:attrNameLst>
                                              <p:attrName>ppt_x</p:attrName>
                                            </p:attrNameLst>
                                          </p:cBhvr>
                                          <p:tavLst>
                                            <p:tav tm="0">
                                              <p:val>
                                                <p:strVal val="1+#ppt_w/2"/>
                                              </p:val>
                                            </p:tav>
                                            <p:tav tm="100000">
                                              <p:val>
                                                <p:strVal val="#ppt_x"/>
                                              </p:val>
                                            </p:tav>
                                          </p:tavLst>
                                        </p:anim>
                                        <p:anim calcmode="lin" valueType="num">
                                          <p:cBhvr additive="base">
                                            <p:cTn id="28" dur="1000" fill="hold"/>
                                            <p:tgtEl>
                                              <p:spTgt spid="21"/>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 presetClass="entr" presetSubtype="4" fill="hold" grpId="0" nodeType="afterEffect" p14:presetBounceEnd="60000">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14:bounceEnd="60000">
                                          <p:cBhvr additive="base">
                                            <p:cTn id="32" dur="750" fill="hold"/>
                                            <p:tgtEl>
                                              <p:spTgt spid="5"/>
                                            </p:tgtEl>
                                            <p:attrNameLst>
                                              <p:attrName>ppt_x</p:attrName>
                                            </p:attrNameLst>
                                          </p:cBhvr>
                                          <p:tavLst>
                                            <p:tav tm="0">
                                              <p:val>
                                                <p:strVal val="#ppt_x"/>
                                              </p:val>
                                            </p:tav>
                                            <p:tav tm="100000">
                                              <p:val>
                                                <p:strVal val="#ppt_x"/>
                                              </p:val>
                                            </p:tav>
                                          </p:tavLst>
                                        </p:anim>
                                        <p:anim calcmode="lin" valueType="num" p14:bounceEnd="60000">
                                          <p:cBhvr additive="base">
                                            <p:cTn id="33"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5" grpId="0" animBg="1"/>
          <p:bldP spid="2" grpId="0"/>
          <p:bldP spid="7" grpId="0" animBg="1"/>
          <p:bldP spid="4" grpId="0"/>
          <p:bldP spid="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000" fill="hold"/>
                                            <p:tgtEl>
                                              <p:spTgt spid="2"/>
                                            </p:tgtEl>
                                            <p:attrNameLst>
                                              <p:attrName>ppt_x</p:attrName>
                                            </p:attrNameLst>
                                          </p:cBhvr>
                                          <p:tavLst>
                                            <p:tav tm="0">
                                              <p:val>
                                                <p:strVal val="0-#ppt_w/2"/>
                                              </p:val>
                                            </p:tav>
                                            <p:tav tm="100000">
                                              <p:val>
                                                <p:strVal val="#ppt_x"/>
                                              </p:val>
                                            </p:tav>
                                          </p:tavLst>
                                        </p:anim>
                                        <p:anim calcmode="lin" valueType="num">
                                          <p:cBhvr additive="base">
                                            <p:cTn id="14"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p:stCondLst>
                                  <p:cond delay="0"/>
                                </p:stCondLst>
                                <p:childTnLst>
                                  <p:par>
                                    <p:cTn id="20" presetID="2" presetClass="entr" presetSubtype="2" accel="40000" decel="6000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1000" fill="hold"/>
                                            <p:tgtEl>
                                              <p:spTgt spid="35"/>
                                            </p:tgtEl>
                                            <p:attrNameLst>
                                              <p:attrName>ppt_x</p:attrName>
                                            </p:attrNameLst>
                                          </p:cBhvr>
                                          <p:tavLst>
                                            <p:tav tm="0">
                                              <p:val>
                                                <p:strVal val="1+#ppt_w/2"/>
                                              </p:val>
                                            </p:tav>
                                            <p:tav tm="100000">
                                              <p:val>
                                                <p:strVal val="#ppt_x"/>
                                              </p:val>
                                            </p:tav>
                                          </p:tavLst>
                                        </p:anim>
                                        <p:anim calcmode="lin" valueType="num">
                                          <p:cBhvr additive="base">
                                            <p:cTn id="23" dur="1000" fill="hold"/>
                                            <p:tgtEl>
                                              <p:spTgt spid="35"/>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2" accel="40000" decel="6000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000" fill="hold"/>
                                            <p:tgtEl>
                                              <p:spTgt spid="21"/>
                                            </p:tgtEl>
                                            <p:attrNameLst>
                                              <p:attrName>ppt_x</p:attrName>
                                            </p:attrNameLst>
                                          </p:cBhvr>
                                          <p:tavLst>
                                            <p:tav tm="0">
                                              <p:val>
                                                <p:strVal val="1+#ppt_w/2"/>
                                              </p:val>
                                            </p:tav>
                                            <p:tav tm="100000">
                                              <p:val>
                                                <p:strVal val="#ppt_x"/>
                                              </p:val>
                                            </p:tav>
                                          </p:tavLst>
                                        </p:anim>
                                        <p:anim calcmode="lin" valueType="num">
                                          <p:cBhvr additive="base">
                                            <p:cTn id="28" dur="1000" fill="hold"/>
                                            <p:tgtEl>
                                              <p:spTgt spid="21"/>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 presetClass="entr" presetSubtype="4"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750" fill="hold"/>
                                            <p:tgtEl>
                                              <p:spTgt spid="5"/>
                                            </p:tgtEl>
                                            <p:attrNameLst>
                                              <p:attrName>ppt_x</p:attrName>
                                            </p:attrNameLst>
                                          </p:cBhvr>
                                          <p:tavLst>
                                            <p:tav tm="0">
                                              <p:val>
                                                <p:strVal val="#ppt_x"/>
                                              </p:val>
                                            </p:tav>
                                            <p:tav tm="100000">
                                              <p:val>
                                                <p:strVal val="#ppt_x"/>
                                              </p:val>
                                            </p:tav>
                                          </p:tavLst>
                                        </p:anim>
                                        <p:anim calcmode="lin" valueType="num">
                                          <p:cBhvr additive="base">
                                            <p:cTn id="33"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5" grpId="0" animBg="1"/>
          <p:bldP spid="2" grpId="0"/>
          <p:bldP spid="7" grpId="0" animBg="1"/>
          <p:bldP spid="4" grpId="0"/>
          <p:bldP spid="5"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89B6A89-3C5A-6DF4-6C33-8A4B532D98F9}"/>
              </a:ext>
            </a:extLst>
          </p:cNvPr>
          <p:cNvSpPr/>
          <p:nvPr/>
        </p:nvSpPr>
        <p:spPr>
          <a:xfrm>
            <a:off x="233680" y="436881"/>
            <a:ext cx="405968" cy="554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6711350" y="9832"/>
            <a:ext cx="6344249"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35" name="Freeform 34"/>
          <p:cNvSpPr/>
          <p:nvPr/>
        </p:nvSpPr>
        <p:spPr>
          <a:xfrm>
            <a:off x="6711350" y="9832"/>
            <a:ext cx="6344249" cy="6858000"/>
          </a:xfrm>
          <a:custGeom>
            <a:avLst/>
            <a:gdLst>
              <a:gd name="connsiteX0" fmla="*/ 4430964 w 7365558"/>
              <a:gd name="connsiteY0" fmla="*/ 0 h 6858000"/>
              <a:gd name="connsiteX1" fmla="*/ 7365558 w 7365558"/>
              <a:gd name="connsiteY1" fmla="*/ 0 h 6858000"/>
              <a:gd name="connsiteX2" fmla="*/ 7365558 w 7365558"/>
              <a:gd name="connsiteY2" fmla="*/ 6858000 h 6858000"/>
              <a:gd name="connsiteX3" fmla="*/ 1217864 w 7365558"/>
              <a:gd name="connsiteY3" fmla="*/ 6858000 h 6858000"/>
              <a:gd name="connsiteX4" fmla="*/ 391810 w 7365558"/>
              <a:gd name="connsiteY4" fmla="*/ 6071132 h 6858000"/>
              <a:gd name="connsiteX5" fmla="*/ 348437 w 7365558"/>
              <a:gd name="connsiteY5" fmla="*/ 4285835 h 6858000"/>
              <a:gd name="connsiteX6" fmla="*/ 4430964 w 736555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5558" h="6858000">
                <a:moveTo>
                  <a:pt x="4430964" y="0"/>
                </a:moveTo>
                <a:lnTo>
                  <a:pt x="7365558" y="0"/>
                </a:lnTo>
                <a:lnTo>
                  <a:pt x="7365558" y="6858000"/>
                </a:lnTo>
                <a:lnTo>
                  <a:pt x="1217864" y="6858000"/>
                </a:lnTo>
                <a:lnTo>
                  <a:pt x="391810" y="6071132"/>
                </a:lnTo>
                <a:cubicBezTo>
                  <a:pt x="-113164" y="5590113"/>
                  <a:pt x="-132583" y="4790809"/>
                  <a:pt x="348437" y="4285835"/>
                </a:cubicBezTo>
                <a:lnTo>
                  <a:pt x="4430964" y="0"/>
                </a:lnTo>
                <a:close/>
              </a:path>
            </a:pathLst>
          </a:custGeom>
          <a:solidFill>
            <a:srgbClr val="FFC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2" name="Title 1"/>
          <p:cNvSpPr>
            <a:spLocks noGrp="1"/>
          </p:cNvSpPr>
          <p:nvPr>
            <p:ph type="title"/>
          </p:nvPr>
        </p:nvSpPr>
        <p:spPr>
          <a:xfrm>
            <a:off x="211541" y="398441"/>
            <a:ext cx="5642504" cy="677109"/>
          </a:xfrm>
        </p:spPr>
        <p:txBody>
          <a:bodyPr>
            <a:normAutofit fontScale="90000"/>
          </a:bodyPr>
          <a:lstStyle/>
          <a:p>
            <a:r>
              <a:rPr lang="en-US" sz="4000" b="1" dirty="0">
                <a:solidFill>
                  <a:srgbClr val="FF0000"/>
                </a:solidFill>
              </a:rPr>
              <a:t>3</a:t>
            </a:r>
            <a:r>
              <a:rPr lang="en-US" sz="4000" b="1" dirty="0"/>
              <a:t>. </a:t>
            </a:r>
            <a:r>
              <a:rPr lang="en-US" sz="4000" b="1" dirty="0">
                <a:latin typeface="Bernard MT Condensed" panose="02050806060905020404" pitchFamily="18" charset="0"/>
              </a:rPr>
              <a:t>Project Management Bricks</a:t>
            </a:r>
          </a:p>
        </p:txBody>
      </p:sp>
      <p:sp>
        <p:nvSpPr>
          <p:cNvPr id="30" name="TextBox 29"/>
          <p:cNvSpPr txBox="1"/>
          <p:nvPr/>
        </p:nvSpPr>
        <p:spPr>
          <a:xfrm>
            <a:off x="639648" y="961522"/>
            <a:ext cx="744927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E7E6E6">
                    <a:lumMod val="50000"/>
                  </a:srgbClr>
                </a:solidFill>
                <a:latin typeface="roboto"/>
              </a:rPr>
              <a:t>The long-walk from scope management to the Risk management…</a:t>
            </a:r>
            <a:endParaRPr kumimoji="0" lang="en-US" sz="1400" b="0" i="0" u="none" strike="noStrike" kern="1200" cap="none" spc="0" normalizeH="0" baseline="0" noProof="0" dirty="0">
              <a:ln>
                <a:noFill/>
              </a:ln>
              <a:solidFill>
                <a:srgbClr val="E7E6E6">
                  <a:lumMod val="50000"/>
                </a:srgbClr>
              </a:solidFill>
              <a:effectLst/>
              <a:uLnTx/>
              <a:uFillTx/>
              <a:latin typeface="roboto"/>
              <a:ea typeface="+mn-ea"/>
              <a:cs typeface="+mn-cs"/>
            </a:endParaRPr>
          </a:p>
        </p:txBody>
      </p:sp>
      <p:sp>
        <p:nvSpPr>
          <p:cNvPr id="7" name="Rounded Rectangle 6"/>
          <p:cNvSpPr/>
          <p:nvPr/>
        </p:nvSpPr>
        <p:spPr>
          <a:xfrm>
            <a:off x="211541" y="6006976"/>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roboto"/>
              </a:rPr>
              <a:t>View</a:t>
            </a:r>
            <a:r>
              <a:rPr kumimoji="0" lang="en-US" sz="1800" b="0" i="0" u="none" strike="noStrike" kern="1200" cap="none" spc="0" normalizeH="0" baseline="0" noProof="0" dirty="0">
                <a:ln>
                  <a:noFill/>
                </a:ln>
                <a:solidFill>
                  <a:prstClr val="black"/>
                </a:solidFill>
                <a:effectLst/>
                <a:uLnTx/>
                <a:uFillTx/>
                <a:latin typeface="roboto"/>
                <a:ea typeface="+mn-ea"/>
                <a:cs typeface="+mn-cs"/>
              </a:rPr>
              <a:t> Slides</a:t>
            </a:r>
          </a:p>
        </p:txBody>
      </p:sp>
      <p:pic>
        <p:nvPicPr>
          <p:cNvPr id="5" name="Picture 4" descr="A picture containing text, brick, building, building material&#10;&#10;Description automatically generated">
            <a:extLst>
              <a:ext uri="{FF2B5EF4-FFF2-40B4-BE49-F238E27FC236}">
                <a16:creationId xmlns:a16="http://schemas.microsoft.com/office/drawing/2014/main" id="{EA1F3C77-1AB2-8D37-8761-1E1BE4CE6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48" y="1638631"/>
            <a:ext cx="11775872" cy="3855049"/>
          </a:xfrm>
          <a:prstGeom prst="rect">
            <a:avLst/>
          </a:prstGeom>
        </p:spPr>
      </p:pic>
    </p:spTree>
    <p:extLst>
      <p:ext uri="{BB962C8B-B14F-4D97-AF65-F5344CB8AC3E}">
        <p14:creationId xmlns:p14="http://schemas.microsoft.com/office/powerpoint/2010/main" val="3698544098"/>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iterate type="wd">
                                        <p:tmPct val="10000"/>
                                      </p:iterate>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par>
                              <p:cTn id="14" fill="hold">
                                <p:stCondLst>
                                  <p:cond delay="950"/>
                                </p:stCondLst>
                                <p:childTnLst>
                                  <p:par>
                                    <p:cTn id="15" presetID="2" presetClass="entr" presetSubtype="4" fill="hold" grpId="0" nodeType="afterEffect" p14:presetBounceEnd="6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60000">
                                          <p:cBhvr additive="base">
                                            <p:cTn id="17" dur="75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8" dur="75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700"/>
                                </p:stCondLst>
                                <p:childTnLst>
                                  <p:par>
                                    <p:cTn id="20" presetID="2" presetClass="entr" presetSubtype="2" accel="40000" decel="6000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1000" fill="hold"/>
                                            <p:tgtEl>
                                              <p:spTgt spid="35"/>
                                            </p:tgtEl>
                                            <p:attrNameLst>
                                              <p:attrName>ppt_x</p:attrName>
                                            </p:attrNameLst>
                                          </p:cBhvr>
                                          <p:tavLst>
                                            <p:tav tm="0">
                                              <p:val>
                                                <p:strVal val="1+#ppt_w/2"/>
                                              </p:val>
                                            </p:tav>
                                            <p:tav tm="100000">
                                              <p:val>
                                                <p:strVal val="#ppt_x"/>
                                              </p:val>
                                            </p:tav>
                                          </p:tavLst>
                                        </p:anim>
                                        <p:anim calcmode="lin" valueType="num">
                                          <p:cBhvr additive="base">
                                            <p:cTn id="23" dur="1000" fill="hold"/>
                                            <p:tgtEl>
                                              <p:spTgt spid="35"/>
                                            </p:tgtEl>
                                            <p:attrNameLst>
                                              <p:attrName>ppt_y</p:attrName>
                                            </p:attrNameLst>
                                          </p:cBhvr>
                                          <p:tavLst>
                                            <p:tav tm="0">
                                              <p:val>
                                                <p:strVal val="#ppt_y"/>
                                              </p:val>
                                            </p:tav>
                                            <p:tav tm="100000">
                                              <p:val>
                                                <p:strVal val="#ppt_y"/>
                                              </p:val>
                                            </p:tav>
                                          </p:tavLst>
                                        </p:anim>
                                      </p:childTnLst>
                                    </p:cTn>
                                  </p:par>
                                </p:childTnLst>
                              </p:cTn>
                            </p:par>
                            <p:par>
                              <p:cTn id="24" fill="hold">
                                <p:stCondLst>
                                  <p:cond delay="2700"/>
                                </p:stCondLst>
                                <p:childTnLst>
                                  <p:par>
                                    <p:cTn id="25" presetID="2" presetClass="entr" presetSubtype="2" accel="40000" decel="6000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000" fill="hold"/>
                                            <p:tgtEl>
                                              <p:spTgt spid="21"/>
                                            </p:tgtEl>
                                            <p:attrNameLst>
                                              <p:attrName>ppt_x</p:attrName>
                                            </p:attrNameLst>
                                          </p:cBhvr>
                                          <p:tavLst>
                                            <p:tav tm="0">
                                              <p:val>
                                                <p:strVal val="1+#ppt_w/2"/>
                                              </p:val>
                                            </p:tav>
                                            <p:tav tm="100000">
                                              <p:val>
                                                <p:strVal val="#ppt_x"/>
                                              </p:val>
                                            </p:tav>
                                          </p:tavLst>
                                        </p:anim>
                                        <p:anim calcmode="lin" valueType="num">
                                          <p:cBhvr additive="base">
                                            <p:cTn id="28"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5" grpId="0" animBg="1"/>
          <p:bldP spid="2" grpId="0"/>
          <p:bldP spid="30"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iterate type="wd">
                                        <p:tmPct val="10000"/>
                                      </p:iterate>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par>
                              <p:cTn id="14" fill="hold">
                                <p:stCondLst>
                                  <p:cond delay="95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750" fill="hold"/>
                                            <p:tgtEl>
                                              <p:spTgt spid="7"/>
                                            </p:tgtEl>
                                            <p:attrNameLst>
                                              <p:attrName>ppt_x</p:attrName>
                                            </p:attrNameLst>
                                          </p:cBhvr>
                                          <p:tavLst>
                                            <p:tav tm="0">
                                              <p:val>
                                                <p:strVal val="#ppt_x"/>
                                              </p:val>
                                            </p:tav>
                                            <p:tav tm="100000">
                                              <p:val>
                                                <p:strVal val="#ppt_x"/>
                                              </p:val>
                                            </p:tav>
                                          </p:tavLst>
                                        </p:anim>
                                        <p:anim calcmode="lin" valueType="num">
                                          <p:cBhvr additive="base">
                                            <p:cTn id="18" dur="75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700"/>
                                </p:stCondLst>
                                <p:childTnLst>
                                  <p:par>
                                    <p:cTn id="20" presetID="2" presetClass="entr" presetSubtype="2" accel="40000" decel="6000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1000" fill="hold"/>
                                            <p:tgtEl>
                                              <p:spTgt spid="35"/>
                                            </p:tgtEl>
                                            <p:attrNameLst>
                                              <p:attrName>ppt_x</p:attrName>
                                            </p:attrNameLst>
                                          </p:cBhvr>
                                          <p:tavLst>
                                            <p:tav tm="0">
                                              <p:val>
                                                <p:strVal val="1+#ppt_w/2"/>
                                              </p:val>
                                            </p:tav>
                                            <p:tav tm="100000">
                                              <p:val>
                                                <p:strVal val="#ppt_x"/>
                                              </p:val>
                                            </p:tav>
                                          </p:tavLst>
                                        </p:anim>
                                        <p:anim calcmode="lin" valueType="num">
                                          <p:cBhvr additive="base">
                                            <p:cTn id="23" dur="1000" fill="hold"/>
                                            <p:tgtEl>
                                              <p:spTgt spid="35"/>
                                            </p:tgtEl>
                                            <p:attrNameLst>
                                              <p:attrName>ppt_y</p:attrName>
                                            </p:attrNameLst>
                                          </p:cBhvr>
                                          <p:tavLst>
                                            <p:tav tm="0">
                                              <p:val>
                                                <p:strVal val="#ppt_y"/>
                                              </p:val>
                                            </p:tav>
                                            <p:tav tm="100000">
                                              <p:val>
                                                <p:strVal val="#ppt_y"/>
                                              </p:val>
                                            </p:tav>
                                          </p:tavLst>
                                        </p:anim>
                                      </p:childTnLst>
                                    </p:cTn>
                                  </p:par>
                                </p:childTnLst>
                              </p:cTn>
                            </p:par>
                            <p:par>
                              <p:cTn id="24" fill="hold">
                                <p:stCondLst>
                                  <p:cond delay="2700"/>
                                </p:stCondLst>
                                <p:childTnLst>
                                  <p:par>
                                    <p:cTn id="25" presetID="2" presetClass="entr" presetSubtype="2" accel="40000" decel="6000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000" fill="hold"/>
                                            <p:tgtEl>
                                              <p:spTgt spid="21"/>
                                            </p:tgtEl>
                                            <p:attrNameLst>
                                              <p:attrName>ppt_x</p:attrName>
                                            </p:attrNameLst>
                                          </p:cBhvr>
                                          <p:tavLst>
                                            <p:tav tm="0">
                                              <p:val>
                                                <p:strVal val="1+#ppt_w/2"/>
                                              </p:val>
                                            </p:tav>
                                            <p:tav tm="100000">
                                              <p:val>
                                                <p:strVal val="#ppt_x"/>
                                              </p:val>
                                            </p:tav>
                                          </p:tavLst>
                                        </p:anim>
                                        <p:anim calcmode="lin" valueType="num">
                                          <p:cBhvr additive="base">
                                            <p:cTn id="28"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5" grpId="0" animBg="1"/>
          <p:bldP spid="2" grpId="0"/>
          <p:bldP spid="30" grpId="0"/>
          <p:bldP spid="7"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42077450-0C7E-443A-A73A-9B4A55794CB8}"/>
              </a:ext>
            </a:extLst>
          </p:cNvPr>
          <p:cNvSpPr/>
          <p:nvPr/>
        </p:nvSpPr>
        <p:spPr>
          <a:xfrm rot="233751">
            <a:off x="7155321" y="2739228"/>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0AADF048-DBC4-4142-A999-3298510D4395}"/>
              </a:ext>
            </a:extLst>
          </p:cNvPr>
          <p:cNvSpPr/>
          <p:nvPr/>
        </p:nvSpPr>
        <p:spPr>
          <a:xfrm rot="233751">
            <a:off x="7188582" y="4304741"/>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8E4D5372-461A-4CED-8BAB-8419E2141F40}"/>
              </a:ext>
            </a:extLst>
          </p:cNvPr>
          <p:cNvSpPr/>
          <p:nvPr/>
        </p:nvSpPr>
        <p:spPr>
          <a:xfrm rot="233751">
            <a:off x="7144626" y="5744792"/>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7ECF946-7AA2-4272-83F7-10AEFE7576CC}"/>
              </a:ext>
            </a:extLst>
          </p:cNvPr>
          <p:cNvSpPr/>
          <p:nvPr/>
        </p:nvSpPr>
        <p:spPr>
          <a:xfrm rot="21353261">
            <a:off x="1291587" y="2747246"/>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BBA0831-8FCF-4446-A962-6D72015C5443}"/>
              </a:ext>
            </a:extLst>
          </p:cNvPr>
          <p:cNvSpPr/>
          <p:nvPr/>
        </p:nvSpPr>
        <p:spPr>
          <a:xfrm rot="21353261">
            <a:off x="1244660" y="4249367"/>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C1C1FC39-2CB5-4DC3-A101-D777725AF3A8}"/>
              </a:ext>
            </a:extLst>
          </p:cNvPr>
          <p:cNvSpPr/>
          <p:nvPr/>
        </p:nvSpPr>
        <p:spPr>
          <a:xfrm rot="21353261">
            <a:off x="1197733" y="5735990"/>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9A0F7B5-C465-475C-9AD6-C5A696D099F4}"/>
              </a:ext>
            </a:extLst>
          </p:cNvPr>
          <p:cNvSpPr/>
          <p:nvPr/>
        </p:nvSpPr>
        <p:spPr>
          <a:xfrm rot="233751">
            <a:off x="7224792" y="1238071"/>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30DBA4B-D393-480A-B9D1-601A85357B1C}"/>
              </a:ext>
            </a:extLst>
          </p:cNvPr>
          <p:cNvSpPr/>
          <p:nvPr/>
        </p:nvSpPr>
        <p:spPr>
          <a:xfrm rot="21353261">
            <a:off x="1332689" y="1213713"/>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9796038-62E7-4081-82DC-7B1141DBC49D}"/>
              </a:ext>
            </a:extLst>
          </p:cNvPr>
          <p:cNvSpPr/>
          <p:nvPr/>
        </p:nvSpPr>
        <p:spPr>
          <a:xfrm>
            <a:off x="6487887" y="611949"/>
            <a:ext cx="4760686" cy="1045029"/>
          </a:xfrm>
          <a:prstGeom prst="roundRect">
            <a:avLst/>
          </a:prstGeom>
          <a:gradFill flip="none" rotWithShape="1">
            <a:gsLst>
              <a:gs pos="0">
                <a:srgbClr val="009999"/>
              </a:gs>
              <a:gs pos="100000">
                <a:srgbClr val="00666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01B07D27-5F3C-4187-8A39-3873271FD750}"/>
              </a:ext>
            </a:extLst>
          </p:cNvPr>
          <p:cNvSpPr/>
          <p:nvPr/>
        </p:nvSpPr>
        <p:spPr>
          <a:xfrm>
            <a:off x="943429" y="2096700"/>
            <a:ext cx="4760686" cy="1045029"/>
          </a:xfrm>
          <a:prstGeom prst="roundRect">
            <a:avLst/>
          </a:prstGeom>
          <a:gradFill flip="none" rotWithShape="1">
            <a:gsLst>
              <a:gs pos="0">
                <a:srgbClr val="CC66FF"/>
              </a:gs>
              <a:gs pos="100000">
                <a:srgbClr val="CC00C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Rectangle: Rounded Corners 27">
            <a:extLst>
              <a:ext uri="{FF2B5EF4-FFF2-40B4-BE49-F238E27FC236}">
                <a16:creationId xmlns:a16="http://schemas.microsoft.com/office/drawing/2014/main" id="{C405D8CC-F819-4AF7-A6BA-98DE6B2A4C40}"/>
              </a:ext>
            </a:extLst>
          </p:cNvPr>
          <p:cNvSpPr/>
          <p:nvPr/>
        </p:nvSpPr>
        <p:spPr>
          <a:xfrm>
            <a:off x="6487887" y="2113560"/>
            <a:ext cx="4760686" cy="1045029"/>
          </a:xfrm>
          <a:prstGeom prst="roundRect">
            <a:avLst/>
          </a:prstGeom>
          <a:gradFill flip="none" rotWithShape="1">
            <a:gsLst>
              <a:gs pos="0">
                <a:srgbClr val="FF6600"/>
              </a:gs>
              <a:gs pos="100000">
                <a:srgbClr val="FF0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Rounded Corners 42">
            <a:extLst>
              <a:ext uri="{FF2B5EF4-FFF2-40B4-BE49-F238E27FC236}">
                <a16:creationId xmlns:a16="http://schemas.microsoft.com/office/drawing/2014/main" id="{DE830059-A02E-42F3-A5C5-DF9FD969E140}"/>
              </a:ext>
            </a:extLst>
          </p:cNvPr>
          <p:cNvSpPr/>
          <p:nvPr/>
        </p:nvSpPr>
        <p:spPr>
          <a:xfrm>
            <a:off x="943429" y="3627342"/>
            <a:ext cx="4760686" cy="1045029"/>
          </a:xfrm>
          <a:prstGeom prst="roundRect">
            <a:avLst/>
          </a:prstGeom>
          <a:gradFill flip="none" rotWithShape="1">
            <a:gsLst>
              <a:gs pos="0">
                <a:srgbClr val="9966FF"/>
              </a:gs>
              <a:gs pos="100000">
                <a:srgbClr val="66669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Rounded Corners 45">
            <a:extLst>
              <a:ext uri="{FF2B5EF4-FFF2-40B4-BE49-F238E27FC236}">
                <a16:creationId xmlns:a16="http://schemas.microsoft.com/office/drawing/2014/main" id="{3321099F-E474-4D69-B7DB-085ECE1B606C}"/>
              </a:ext>
            </a:extLst>
          </p:cNvPr>
          <p:cNvSpPr/>
          <p:nvPr/>
        </p:nvSpPr>
        <p:spPr>
          <a:xfrm>
            <a:off x="6487887" y="3644202"/>
            <a:ext cx="4760686" cy="1045029"/>
          </a:xfrm>
          <a:prstGeom prst="roundRect">
            <a:avLst/>
          </a:prstGeom>
          <a:gradFill flip="none" rotWithShape="1">
            <a:gsLst>
              <a:gs pos="0">
                <a:srgbClr val="77EE00"/>
              </a:gs>
              <a:gs pos="100000">
                <a:srgbClr val="00CC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Rounded Corners 63">
            <a:extLst>
              <a:ext uri="{FF2B5EF4-FFF2-40B4-BE49-F238E27FC236}">
                <a16:creationId xmlns:a16="http://schemas.microsoft.com/office/drawing/2014/main" id="{C1971680-57A4-4420-B90B-26B9F2B2C5B6}"/>
              </a:ext>
            </a:extLst>
          </p:cNvPr>
          <p:cNvSpPr/>
          <p:nvPr/>
        </p:nvSpPr>
        <p:spPr>
          <a:xfrm>
            <a:off x="6487887" y="5102273"/>
            <a:ext cx="4760686" cy="1045029"/>
          </a:xfrm>
          <a:prstGeom prst="roundRect">
            <a:avLst/>
          </a:prstGeom>
          <a:gradFill flip="none" rotWithShape="1">
            <a:gsLst>
              <a:gs pos="0">
                <a:srgbClr val="CC9900"/>
              </a:gs>
              <a:gs pos="100000">
                <a:srgbClr val="99663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2D5D2ABB-C3C4-4B26-94F2-1A8CC53B7C50}"/>
              </a:ext>
            </a:extLst>
          </p:cNvPr>
          <p:cNvSpPr/>
          <p:nvPr/>
        </p:nvSpPr>
        <p:spPr>
          <a:xfrm>
            <a:off x="943429" y="5085413"/>
            <a:ext cx="4760686" cy="1045029"/>
          </a:xfrm>
          <a:prstGeom prst="roundRect">
            <a:avLst/>
          </a:prstGeom>
          <a:gradFill flip="none" rotWithShape="1">
            <a:gsLst>
              <a:gs pos="0">
                <a:srgbClr val="00CCFF"/>
              </a:gs>
              <a:gs pos="100000">
                <a:srgbClr val="0000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3024A06-1686-4D65-88B5-664C60939CCA}"/>
              </a:ext>
            </a:extLst>
          </p:cNvPr>
          <p:cNvSpPr/>
          <p:nvPr/>
        </p:nvSpPr>
        <p:spPr>
          <a:xfrm>
            <a:off x="943429" y="595089"/>
            <a:ext cx="4760686" cy="1045029"/>
          </a:xfrm>
          <a:prstGeom prst="roundRect">
            <a:avLst/>
          </a:prstGeom>
          <a:gradFill flip="none" rotWithShape="1">
            <a:gsLst>
              <a:gs pos="0">
                <a:srgbClr val="FFBA00"/>
              </a:gs>
              <a:gs pos="100000">
                <a:srgbClr val="CC33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2906E2AE-DE58-47C7-8FF9-F88A1C2578F7}"/>
              </a:ext>
            </a:extLst>
          </p:cNvPr>
          <p:cNvGrpSpPr/>
          <p:nvPr/>
        </p:nvGrpSpPr>
        <p:grpSpPr>
          <a:xfrm>
            <a:off x="1161144" y="694343"/>
            <a:ext cx="4254917" cy="933547"/>
            <a:chOff x="1161144" y="694343"/>
            <a:chExt cx="4254917" cy="933547"/>
          </a:xfrm>
        </p:grpSpPr>
        <p:sp>
          <p:nvSpPr>
            <p:cNvPr id="5" name="Rectangle: Rounded Corners 4">
              <a:extLst>
                <a:ext uri="{FF2B5EF4-FFF2-40B4-BE49-F238E27FC236}">
                  <a16:creationId xmlns:a16="http://schemas.microsoft.com/office/drawing/2014/main" id="{9C98BF77-8359-40EC-BC8F-E7AD0136D7A6}"/>
                </a:ext>
              </a:extLst>
            </p:cNvPr>
            <p:cNvSpPr/>
            <p:nvPr/>
          </p:nvSpPr>
          <p:spPr>
            <a:xfrm>
              <a:off x="1202173" y="694343"/>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3AF2877F-7970-4B4F-ADAE-6970978F000E}"/>
                </a:ext>
              </a:extLst>
            </p:cNvPr>
            <p:cNvGrpSpPr/>
            <p:nvPr/>
          </p:nvGrpSpPr>
          <p:grpSpPr>
            <a:xfrm>
              <a:off x="1161144" y="762003"/>
              <a:ext cx="4101857" cy="865887"/>
              <a:chOff x="1161144" y="762003"/>
              <a:chExt cx="4101857" cy="865887"/>
            </a:xfrm>
          </p:grpSpPr>
          <p:cxnSp>
            <p:nvCxnSpPr>
              <p:cNvPr id="11" name="Straight Connector 10">
                <a:extLst>
                  <a:ext uri="{FF2B5EF4-FFF2-40B4-BE49-F238E27FC236}">
                    <a16:creationId xmlns:a16="http://schemas.microsoft.com/office/drawing/2014/main" id="{CAECB319-E3B1-468F-B8E1-1D8F4A53E6EE}"/>
                  </a:ext>
                </a:extLst>
              </p:cNvPr>
              <p:cNvCxnSpPr/>
              <p:nvPr/>
            </p:nvCxnSpPr>
            <p:spPr>
              <a:xfrm>
                <a:off x="2075544" y="762003"/>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95A9ECF-65DE-4B0B-9099-0C450F46C253}"/>
                  </a:ext>
                </a:extLst>
              </p:cNvPr>
              <p:cNvSpPr txBox="1"/>
              <p:nvPr/>
            </p:nvSpPr>
            <p:spPr>
              <a:xfrm>
                <a:off x="1327153" y="762003"/>
                <a:ext cx="568150" cy="369332"/>
              </a:xfrm>
              <a:prstGeom prst="rect">
                <a:avLst/>
              </a:prstGeom>
              <a:noFill/>
            </p:spPr>
            <p:txBody>
              <a:bodyPr wrap="square" rtlCol="0">
                <a:spAutoFit/>
              </a:bodyPr>
              <a:lstStyle/>
              <a:p>
                <a:pPr algn="ctr"/>
                <a:r>
                  <a:rPr lang="en-US" b="1" dirty="0">
                    <a:latin typeface="Century Gothic" panose="020B0502020202020204" pitchFamily="34" charset="0"/>
                  </a:rPr>
                  <a:t>01</a:t>
                </a:r>
              </a:p>
            </p:txBody>
          </p:sp>
          <p:sp>
            <p:nvSpPr>
              <p:cNvPr id="13" name="TextBox 12">
                <a:extLst>
                  <a:ext uri="{FF2B5EF4-FFF2-40B4-BE49-F238E27FC236}">
                    <a16:creationId xmlns:a16="http://schemas.microsoft.com/office/drawing/2014/main" id="{58291478-7431-4A5A-B7B5-28FCF17BD363}"/>
                  </a:ext>
                </a:extLst>
              </p:cNvPr>
              <p:cNvSpPr txBox="1"/>
              <p:nvPr/>
            </p:nvSpPr>
            <p:spPr>
              <a:xfrm>
                <a:off x="1161144" y="1117603"/>
                <a:ext cx="870858" cy="276999"/>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PM</a:t>
                </a:r>
                <a:endParaRPr lang="en-US" dirty="0"/>
              </a:p>
            </p:txBody>
          </p:sp>
          <p:sp>
            <p:nvSpPr>
              <p:cNvPr id="14" name="TextBox 13">
                <a:extLst>
                  <a:ext uri="{FF2B5EF4-FFF2-40B4-BE49-F238E27FC236}">
                    <a16:creationId xmlns:a16="http://schemas.microsoft.com/office/drawing/2014/main" id="{673F2668-8A41-4A21-BE07-E7704BD2A973}"/>
                  </a:ext>
                </a:extLst>
              </p:cNvPr>
              <p:cNvSpPr txBox="1"/>
              <p:nvPr/>
            </p:nvSpPr>
            <p:spPr>
              <a:xfrm>
                <a:off x="2117974" y="762003"/>
                <a:ext cx="2556744" cy="276999"/>
              </a:xfrm>
              <a:prstGeom prst="rect">
                <a:avLst/>
              </a:prstGeom>
              <a:noFill/>
            </p:spPr>
            <p:txBody>
              <a:bodyPr wrap="square" rtlCol="0">
                <a:spAutoFit/>
              </a:bodyPr>
              <a:lstStyle/>
              <a:p>
                <a:r>
                  <a:rPr lang="en-US" sz="1200" b="1" dirty="0">
                    <a:solidFill>
                      <a:srgbClr val="CC3300"/>
                    </a:solidFill>
                    <a:latin typeface="Century Gothic" panose="020B0502020202020204" pitchFamily="34" charset="0"/>
                  </a:rPr>
                  <a:t>SCOPE MANAGEMENT </a:t>
                </a:r>
              </a:p>
            </p:txBody>
          </p:sp>
          <p:sp>
            <p:nvSpPr>
              <p:cNvPr id="15" name="TextBox 14">
                <a:extLst>
                  <a:ext uri="{FF2B5EF4-FFF2-40B4-BE49-F238E27FC236}">
                    <a16:creationId xmlns:a16="http://schemas.microsoft.com/office/drawing/2014/main" id="{BC0643BC-33BD-4F85-A279-CCAC7AC8813E}"/>
                  </a:ext>
                </a:extLst>
              </p:cNvPr>
              <p:cNvSpPr txBox="1"/>
              <p:nvPr/>
            </p:nvSpPr>
            <p:spPr>
              <a:xfrm>
                <a:off x="2130565" y="981559"/>
                <a:ext cx="2761868" cy="646331"/>
              </a:xfrm>
              <a:prstGeom prst="rect">
                <a:avLst/>
              </a:prstGeom>
              <a:noFill/>
            </p:spPr>
            <p:txBody>
              <a:bodyPr wrap="square" rtlCol="0">
                <a:spAutoFit/>
              </a:bodyPr>
              <a:lstStyle/>
              <a:p>
                <a:r>
                  <a:rPr lang="en-US" sz="900" dirty="0">
                    <a:solidFill>
                      <a:schemeClr val="bg1">
                        <a:lumMod val="50000"/>
                      </a:schemeClr>
                    </a:solidFill>
                    <a:latin typeface="Century Gothic" panose="020B0502020202020204" pitchFamily="34" charset="0"/>
                  </a:rPr>
                  <a:t>-A function required to ensure that the project includes all the work and the only the work required, to complete the project successfully.</a:t>
                </a:r>
              </a:p>
              <a:p>
                <a:r>
                  <a:rPr lang="en-US" sz="900" dirty="0">
                    <a:solidFill>
                      <a:schemeClr val="bg1">
                        <a:lumMod val="50000"/>
                      </a:schemeClr>
                    </a:solidFill>
                    <a:latin typeface="Century Gothic" panose="020B0502020202020204" pitchFamily="34" charset="0"/>
                  </a:rPr>
                  <a:t>. </a:t>
                </a:r>
              </a:p>
            </p:txBody>
          </p:sp>
          <p:pic>
            <p:nvPicPr>
              <p:cNvPr id="10" name="Graphic 9" descr="Bullseye">
                <a:extLst>
                  <a:ext uri="{FF2B5EF4-FFF2-40B4-BE49-F238E27FC236}">
                    <a16:creationId xmlns:a16="http://schemas.microsoft.com/office/drawing/2014/main" id="{349559D1-A934-4D40-935E-51FD5AB2BE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5801" y="885879"/>
                <a:ext cx="457200" cy="457200"/>
              </a:xfrm>
              <a:prstGeom prst="rect">
                <a:avLst/>
              </a:prstGeom>
            </p:spPr>
          </p:pic>
        </p:grpSp>
      </p:grpSp>
      <p:sp>
        <p:nvSpPr>
          <p:cNvPr id="2" name="Rectangle: Rounded Corners 1">
            <a:extLst>
              <a:ext uri="{FF2B5EF4-FFF2-40B4-BE49-F238E27FC236}">
                <a16:creationId xmlns:a16="http://schemas.microsoft.com/office/drawing/2014/main" id="{A1182707-A74A-4892-94E9-3A75C88459A6}"/>
              </a:ext>
            </a:extLst>
          </p:cNvPr>
          <p:cNvSpPr/>
          <p:nvPr/>
        </p:nvSpPr>
        <p:spPr>
          <a:xfrm>
            <a:off x="5416061" y="268689"/>
            <a:ext cx="1359877" cy="6146454"/>
          </a:xfrm>
          <a:prstGeom prst="roundRect">
            <a:avLst>
              <a:gd name="adj" fmla="val 19869"/>
            </a:avLst>
          </a:prstGeom>
          <a:noFill/>
          <a:ln w="142875">
            <a:gradFill flip="none" rotWithShape="1">
              <a:gsLst>
                <a:gs pos="0">
                  <a:schemeClr val="accent1">
                    <a:lumMod val="5000"/>
                    <a:lumOff val="95000"/>
                  </a:schemeClr>
                </a:gs>
                <a:gs pos="100000">
                  <a:schemeClr val="bg1"/>
                </a:gs>
                <a:gs pos="65000">
                  <a:schemeClr val="bg1"/>
                </a:gs>
              </a:gsLst>
              <a:lin ang="16200000" scaled="1"/>
              <a:tileRect/>
            </a:gradFill>
          </a:ln>
          <a:effectLst>
            <a:outerShdw blurRad="50800" dist="177800" dir="5400000" algn="t" rotWithShape="0">
              <a:prstClr val="black">
                <a:alpha val="22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A84E62EC-2151-463D-BA9D-3AD67FB8BAD9}"/>
              </a:ext>
            </a:extLst>
          </p:cNvPr>
          <p:cNvGrpSpPr/>
          <p:nvPr/>
        </p:nvGrpSpPr>
        <p:grpSpPr>
          <a:xfrm>
            <a:off x="6781662" y="710675"/>
            <a:ext cx="4213888" cy="846520"/>
            <a:chOff x="6781662" y="710675"/>
            <a:chExt cx="4213888" cy="846520"/>
          </a:xfrm>
        </p:grpSpPr>
        <p:sp>
          <p:nvSpPr>
            <p:cNvPr id="8" name="Rectangle: Rounded Corners 7">
              <a:extLst>
                <a:ext uri="{FF2B5EF4-FFF2-40B4-BE49-F238E27FC236}">
                  <a16:creationId xmlns:a16="http://schemas.microsoft.com/office/drawing/2014/main" id="{CECD3A9D-C8DB-418D-BC43-A596CE5DDD92}"/>
                </a:ext>
              </a:extLst>
            </p:cNvPr>
            <p:cNvSpPr/>
            <p:nvPr/>
          </p:nvSpPr>
          <p:spPr>
            <a:xfrm>
              <a:off x="6781662" y="710675"/>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2F2084A1-BFB1-4A68-9145-E73110E85471}"/>
                </a:ext>
              </a:extLst>
            </p:cNvPr>
            <p:cNvGrpSpPr/>
            <p:nvPr/>
          </p:nvGrpSpPr>
          <p:grpSpPr>
            <a:xfrm>
              <a:off x="6968838" y="762002"/>
              <a:ext cx="3864477" cy="723037"/>
              <a:chOff x="6968838" y="762002"/>
              <a:chExt cx="3864477" cy="723037"/>
            </a:xfrm>
          </p:grpSpPr>
          <p:cxnSp>
            <p:nvCxnSpPr>
              <p:cNvPr id="16" name="Straight Connector 15">
                <a:extLst>
                  <a:ext uri="{FF2B5EF4-FFF2-40B4-BE49-F238E27FC236}">
                    <a16:creationId xmlns:a16="http://schemas.microsoft.com/office/drawing/2014/main" id="{1C7AE7A8-1664-4819-997A-B95BB34D0294}"/>
                  </a:ext>
                </a:extLst>
              </p:cNvPr>
              <p:cNvCxnSpPr>
                <a:cxnSpLocks/>
              </p:cNvCxnSpPr>
              <p:nvPr/>
            </p:nvCxnSpPr>
            <p:spPr>
              <a:xfrm>
                <a:off x="7823179" y="885879"/>
                <a:ext cx="0" cy="5991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251E927-0FDC-4026-8B3E-85765CE90103}"/>
                  </a:ext>
                </a:extLst>
              </p:cNvPr>
              <p:cNvSpPr txBox="1"/>
              <p:nvPr/>
            </p:nvSpPr>
            <p:spPr>
              <a:xfrm>
                <a:off x="7113971" y="832023"/>
                <a:ext cx="489784" cy="369332"/>
              </a:xfrm>
              <a:prstGeom prst="rect">
                <a:avLst/>
              </a:prstGeom>
              <a:noFill/>
            </p:spPr>
            <p:txBody>
              <a:bodyPr wrap="square" rtlCol="0">
                <a:spAutoFit/>
              </a:bodyPr>
              <a:lstStyle/>
              <a:p>
                <a:pPr algn="ctr"/>
                <a:r>
                  <a:rPr lang="en-US" b="1" dirty="0">
                    <a:latin typeface="Century Gothic" panose="020B0502020202020204" pitchFamily="34" charset="0"/>
                  </a:rPr>
                  <a:t>02</a:t>
                </a:r>
              </a:p>
            </p:txBody>
          </p:sp>
          <p:sp>
            <p:nvSpPr>
              <p:cNvPr id="18" name="TextBox 17">
                <a:extLst>
                  <a:ext uri="{FF2B5EF4-FFF2-40B4-BE49-F238E27FC236}">
                    <a16:creationId xmlns:a16="http://schemas.microsoft.com/office/drawing/2014/main" id="{E070FA9F-AD55-49FB-B433-18DC0D614298}"/>
                  </a:ext>
                </a:extLst>
              </p:cNvPr>
              <p:cNvSpPr txBox="1"/>
              <p:nvPr/>
            </p:nvSpPr>
            <p:spPr>
              <a:xfrm>
                <a:off x="6968838" y="1173078"/>
                <a:ext cx="750740" cy="276999"/>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PM</a:t>
                </a:r>
                <a:endParaRPr lang="en-US" dirty="0"/>
              </a:p>
            </p:txBody>
          </p:sp>
          <p:sp>
            <p:nvSpPr>
              <p:cNvPr id="19" name="TextBox 18">
                <a:extLst>
                  <a:ext uri="{FF2B5EF4-FFF2-40B4-BE49-F238E27FC236}">
                    <a16:creationId xmlns:a16="http://schemas.microsoft.com/office/drawing/2014/main" id="{0CE0E28E-0B06-4954-B8F3-B619B2E33E3F}"/>
                  </a:ext>
                </a:extLst>
              </p:cNvPr>
              <p:cNvSpPr txBox="1"/>
              <p:nvPr/>
            </p:nvSpPr>
            <p:spPr>
              <a:xfrm>
                <a:off x="7895252" y="762002"/>
                <a:ext cx="2204090" cy="276999"/>
              </a:xfrm>
              <a:prstGeom prst="rect">
                <a:avLst/>
              </a:prstGeom>
              <a:noFill/>
            </p:spPr>
            <p:txBody>
              <a:bodyPr wrap="square" rtlCol="0">
                <a:spAutoFit/>
              </a:bodyPr>
              <a:lstStyle/>
              <a:p>
                <a:r>
                  <a:rPr lang="en-US" sz="1200" b="1" dirty="0">
                    <a:solidFill>
                      <a:srgbClr val="005B5B"/>
                    </a:solidFill>
                    <a:latin typeface="Century Gothic" panose="020B0502020202020204" pitchFamily="34" charset="0"/>
                  </a:rPr>
                  <a:t>TIME MANAGEMENT</a:t>
                </a:r>
              </a:p>
            </p:txBody>
          </p:sp>
          <p:sp>
            <p:nvSpPr>
              <p:cNvPr id="20" name="TextBox 19">
                <a:extLst>
                  <a:ext uri="{FF2B5EF4-FFF2-40B4-BE49-F238E27FC236}">
                    <a16:creationId xmlns:a16="http://schemas.microsoft.com/office/drawing/2014/main" id="{B9DE6633-D782-4DE9-AD27-B166902236FA}"/>
                  </a:ext>
                </a:extLst>
              </p:cNvPr>
              <p:cNvSpPr txBox="1"/>
              <p:nvPr/>
            </p:nvSpPr>
            <p:spPr>
              <a:xfrm>
                <a:off x="7906291" y="1006393"/>
                <a:ext cx="2278451" cy="369332"/>
              </a:xfrm>
              <a:prstGeom prst="rect">
                <a:avLst/>
              </a:prstGeom>
              <a:noFill/>
            </p:spPr>
            <p:txBody>
              <a:bodyPr wrap="square" rtlCol="0">
                <a:spAutoFit/>
              </a:bodyPr>
              <a:lstStyle/>
              <a:p>
                <a:r>
                  <a:rPr lang="en-US" sz="900" dirty="0"/>
                  <a:t>Project Time Management is all about ensuring timely completion of the project</a:t>
                </a:r>
                <a:endParaRPr lang="en-US" sz="900" dirty="0">
                  <a:solidFill>
                    <a:schemeClr val="bg1">
                      <a:lumMod val="50000"/>
                    </a:schemeClr>
                  </a:solidFill>
                  <a:latin typeface="Century Gothic" panose="020B0502020202020204" pitchFamily="34" charset="0"/>
                </a:endParaRPr>
              </a:p>
            </p:txBody>
          </p:sp>
          <p:pic>
            <p:nvPicPr>
              <p:cNvPr id="80" name="Graphic 79" descr="Presentation with bar chart">
                <a:extLst>
                  <a:ext uri="{FF2B5EF4-FFF2-40B4-BE49-F238E27FC236}">
                    <a16:creationId xmlns:a16="http://schemas.microsoft.com/office/drawing/2014/main" id="{F3FA7BF1-B8F8-415A-A334-C352BEBCA5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39177" y="935898"/>
                <a:ext cx="394138" cy="394138"/>
              </a:xfrm>
              <a:prstGeom prst="rect">
                <a:avLst/>
              </a:prstGeom>
            </p:spPr>
          </p:pic>
        </p:grpSp>
      </p:grpSp>
      <p:sp>
        <p:nvSpPr>
          <p:cNvPr id="6" name="Rectangle: Top Corners Rounded 5">
            <a:extLst>
              <a:ext uri="{FF2B5EF4-FFF2-40B4-BE49-F238E27FC236}">
                <a16:creationId xmlns:a16="http://schemas.microsoft.com/office/drawing/2014/main" id="{2CACAE4E-EB93-4153-8833-7745AC64FB9C}"/>
              </a:ext>
            </a:extLst>
          </p:cNvPr>
          <p:cNvSpPr/>
          <p:nvPr/>
        </p:nvSpPr>
        <p:spPr>
          <a:xfrm rot="5400000">
            <a:off x="5009660" y="943432"/>
            <a:ext cx="812800" cy="348343"/>
          </a:xfrm>
          <a:prstGeom prst="round2SameRect">
            <a:avLst/>
          </a:prstGeom>
          <a:gradFill>
            <a:gsLst>
              <a:gs pos="81400">
                <a:srgbClr val="D64700"/>
              </a:gs>
              <a:gs pos="7000">
                <a:srgbClr val="FF9900"/>
              </a:gs>
              <a:gs pos="100000">
                <a:schemeClr val="tx1"/>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Rounded 8">
            <a:extLst>
              <a:ext uri="{FF2B5EF4-FFF2-40B4-BE49-F238E27FC236}">
                <a16:creationId xmlns:a16="http://schemas.microsoft.com/office/drawing/2014/main" id="{95BE17D1-5031-42D4-8D82-B4C5C6F7B12B}"/>
              </a:ext>
            </a:extLst>
          </p:cNvPr>
          <p:cNvSpPr/>
          <p:nvPr/>
        </p:nvSpPr>
        <p:spPr>
          <a:xfrm rot="5400000">
            <a:off x="6369537" y="943433"/>
            <a:ext cx="812800" cy="348343"/>
          </a:xfrm>
          <a:prstGeom prst="round2SameRect">
            <a:avLst/>
          </a:prstGeom>
          <a:gradFill flip="none" rotWithShape="1">
            <a:gsLst>
              <a:gs pos="10000">
                <a:srgbClr val="009999"/>
              </a:gs>
              <a:gs pos="80560">
                <a:srgbClr val="007171"/>
              </a:gs>
              <a:gs pos="100000">
                <a:schemeClr val="tx1"/>
              </a:gs>
            </a:gsLst>
            <a:lin ang="5400000" scaled="1"/>
            <a:tileRect/>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a:extLst>
              <a:ext uri="{FF2B5EF4-FFF2-40B4-BE49-F238E27FC236}">
                <a16:creationId xmlns:a16="http://schemas.microsoft.com/office/drawing/2014/main" id="{00D7D7F5-D5AA-49D1-A6FF-63CC39C59807}"/>
              </a:ext>
            </a:extLst>
          </p:cNvPr>
          <p:cNvGrpSpPr/>
          <p:nvPr/>
        </p:nvGrpSpPr>
        <p:grpSpPr>
          <a:xfrm>
            <a:off x="1137363" y="2185797"/>
            <a:ext cx="4254917" cy="1072046"/>
            <a:chOff x="1161144" y="2195954"/>
            <a:chExt cx="4254917" cy="1072046"/>
          </a:xfrm>
        </p:grpSpPr>
        <p:sp>
          <p:nvSpPr>
            <p:cNvPr id="26" name="Rectangle: Rounded Corners 25">
              <a:extLst>
                <a:ext uri="{FF2B5EF4-FFF2-40B4-BE49-F238E27FC236}">
                  <a16:creationId xmlns:a16="http://schemas.microsoft.com/office/drawing/2014/main" id="{636526F6-B06C-4FB6-BFCA-E85EAE12B876}"/>
                </a:ext>
              </a:extLst>
            </p:cNvPr>
            <p:cNvSpPr/>
            <p:nvPr/>
          </p:nvSpPr>
          <p:spPr>
            <a:xfrm>
              <a:off x="1202173" y="2195954"/>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5A5F5ED0-D16B-4E57-87B3-F1182A349249}"/>
                </a:ext>
              </a:extLst>
            </p:cNvPr>
            <p:cNvGrpSpPr/>
            <p:nvPr/>
          </p:nvGrpSpPr>
          <p:grpSpPr>
            <a:xfrm>
              <a:off x="1161144" y="2263614"/>
              <a:ext cx="3896945" cy="1004386"/>
              <a:chOff x="1161144" y="2263614"/>
              <a:chExt cx="3896945" cy="1004386"/>
            </a:xfrm>
          </p:grpSpPr>
          <p:cxnSp>
            <p:nvCxnSpPr>
              <p:cNvPr id="31" name="Straight Connector 30">
                <a:extLst>
                  <a:ext uri="{FF2B5EF4-FFF2-40B4-BE49-F238E27FC236}">
                    <a16:creationId xmlns:a16="http://schemas.microsoft.com/office/drawing/2014/main" id="{97BD18AB-7DFA-461E-AF73-56DB73CF8B9C}"/>
                  </a:ext>
                </a:extLst>
              </p:cNvPr>
              <p:cNvCxnSpPr/>
              <p:nvPr/>
            </p:nvCxnSpPr>
            <p:spPr>
              <a:xfrm>
                <a:off x="2075544" y="2263614"/>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0A71AC2-23EB-413B-89EF-6ECEF7A5F3AE}"/>
                  </a:ext>
                </a:extLst>
              </p:cNvPr>
              <p:cNvSpPr txBox="1"/>
              <p:nvPr/>
            </p:nvSpPr>
            <p:spPr>
              <a:xfrm>
                <a:off x="1327153" y="2263614"/>
                <a:ext cx="568150" cy="369332"/>
              </a:xfrm>
              <a:prstGeom prst="rect">
                <a:avLst/>
              </a:prstGeom>
              <a:noFill/>
            </p:spPr>
            <p:txBody>
              <a:bodyPr wrap="square" rtlCol="0">
                <a:spAutoFit/>
              </a:bodyPr>
              <a:lstStyle/>
              <a:p>
                <a:pPr algn="ctr"/>
                <a:r>
                  <a:rPr lang="en-US" b="1" dirty="0">
                    <a:latin typeface="Century Gothic" panose="020B0502020202020204" pitchFamily="34" charset="0"/>
                  </a:rPr>
                  <a:t>03</a:t>
                </a:r>
              </a:p>
            </p:txBody>
          </p:sp>
          <p:sp>
            <p:nvSpPr>
              <p:cNvPr id="33" name="TextBox 32">
                <a:extLst>
                  <a:ext uri="{FF2B5EF4-FFF2-40B4-BE49-F238E27FC236}">
                    <a16:creationId xmlns:a16="http://schemas.microsoft.com/office/drawing/2014/main" id="{B6E0DBE4-914B-4160-A2E7-1B6F27081987}"/>
                  </a:ext>
                </a:extLst>
              </p:cNvPr>
              <p:cNvSpPr txBox="1"/>
              <p:nvPr/>
            </p:nvSpPr>
            <p:spPr>
              <a:xfrm>
                <a:off x="1161144" y="2619214"/>
                <a:ext cx="870858" cy="276999"/>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PM</a:t>
                </a:r>
                <a:endParaRPr lang="en-US" dirty="0"/>
              </a:p>
            </p:txBody>
          </p:sp>
          <p:sp>
            <p:nvSpPr>
              <p:cNvPr id="34" name="TextBox 33">
                <a:extLst>
                  <a:ext uri="{FF2B5EF4-FFF2-40B4-BE49-F238E27FC236}">
                    <a16:creationId xmlns:a16="http://schemas.microsoft.com/office/drawing/2014/main" id="{92A6D710-6395-4807-B932-812BE3D83FEF}"/>
                  </a:ext>
                </a:extLst>
              </p:cNvPr>
              <p:cNvSpPr txBox="1"/>
              <p:nvPr/>
            </p:nvSpPr>
            <p:spPr>
              <a:xfrm>
                <a:off x="2117974" y="2263614"/>
                <a:ext cx="2556744" cy="276999"/>
              </a:xfrm>
              <a:prstGeom prst="rect">
                <a:avLst/>
              </a:prstGeom>
              <a:noFill/>
            </p:spPr>
            <p:txBody>
              <a:bodyPr wrap="square" rtlCol="0">
                <a:spAutoFit/>
              </a:bodyPr>
              <a:lstStyle/>
              <a:p>
                <a:r>
                  <a:rPr lang="en-US" sz="1200" b="1" dirty="0">
                    <a:solidFill>
                      <a:srgbClr val="A102A2"/>
                    </a:solidFill>
                    <a:latin typeface="Century Gothic" panose="020B0502020202020204" pitchFamily="34" charset="0"/>
                  </a:rPr>
                  <a:t>COST MANAGEMENT</a:t>
                </a:r>
              </a:p>
            </p:txBody>
          </p:sp>
          <p:sp>
            <p:nvSpPr>
              <p:cNvPr id="35" name="TextBox 34">
                <a:extLst>
                  <a:ext uri="{FF2B5EF4-FFF2-40B4-BE49-F238E27FC236}">
                    <a16:creationId xmlns:a16="http://schemas.microsoft.com/office/drawing/2014/main" id="{1646A375-98F6-493A-BD6F-D1F3FDEA5231}"/>
                  </a:ext>
                </a:extLst>
              </p:cNvPr>
              <p:cNvSpPr txBox="1"/>
              <p:nvPr/>
            </p:nvSpPr>
            <p:spPr>
              <a:xfrm>
                <a:off x="2130564" y="2483170"/>
                <a:ext cx="2533287" cy="784830"/>
              </a:xfrm>
              <a:prstGeom prst="rect">
                <a:avLst/>
              </a:prstGeom>
              <a:noFill/>
            </p:spPr>
            <p:txBody>
              <a:bodyPr wrap="square" rtlCol="0">
                <a:spAutoFit/>
              </a:bodyPr>
              <a:lstStyle/>
              <a:p>
                <a:r>
                  <a:rPr lang="en-US" sz="900" dirty="0"/>
                  <a:t>Describes the process involved in planning, estimating, budgeting, and controlling costs so that the project is completed within budget.</a:t>
                </a:r>
              </a:p>
              <a:p>
                <a:r>
                  <a:rPr lang="en-US" sz="900" dirty="0"/>
                  <a:t>.</a:t>
                </a:r>
              </a:p>
              <a:p>
                <a:r>
                  <a:rPr lang="en-US" sz="900" dirty="0">
                    <a:solidFill>
                      <a:schemeClr val="bg1">
                        <a:lumMod val="50000"/>
                      </a:schemeClr>
                    </a:solidFill>
                    <a:latin typeface="Century Gothic" panose="020B0502020202020204" pitchFamily="34" charset="0"/>
                  </a:rPr>
                  <a:t>. </a:t>
                </a:r>
              </a:p>
            </p:txBody>
          </p:sp>
          <p:pic>
            <p:nvPicPr>
              <p:cNvPr id="78" name="Graphic 77" descr="Venn diagram">
                <a:extLst>
                  <a:ext uri="{FF2B5EF4-FFF2-40B4-BE49-F238E27FC236}">
                    <a16:creationId xmlns:a16="http://schemas.microsoft.com/office/drawing/2014/main" id="{42D3145A-4B16-4579-8D24-D17F108121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00889" y="2348377"/>
                <a:ext cx="457200" cy="457200"/>
              </a:xfrm>
              <a:prstGeom prst="rect">
                <a:avLst/>
              </a:prstGeom>
            </p:spPr>
          </p:pic>
        </p:grpSp>
      </p:grpSp>
      <p:grpSp>
        <p:nvGrpSpPr>
          <p:cNvPr id="106" name="Group 105">
            <a:extLst>
              <a:ext uri="{FF2B5EF4-FFF2-40B4-BE49-F238E27FC236}">
                <a16:creationId xmlns:a16="http://schemas.microsoft.com/office/drawing/2014/main" id="{9D515FB7-4EC4-4032-AE99-44D499C1D8F9}"/>
              </a:ext>
            </a:extLst>
          </p:cNvPr>
          <p:cNvGrpSpPr/>
          <p:nvPr/>
        </p:nvGrpSpPr>
        <p:grpSpPr>
          <a:xfrm>
            <a:off x="6746631" y="2212814"/>
            <a:ext cx="4213888" cy="846520"/>
            <a:chOff x="6746631" y="2212814"/>
            <a:chExt cx="4213888" cy="846520"/>
          </a:xfrm>
        </p:grpSpPr>
        <p:sp>
          <p:nvSpPr>
            <p:cNvPr id="29" name="Rectangle: Rounded Corners 28">
              <a:extLst>
                <a:ext uri="{FF2B5EF4-FFF2-40B4-BE49-F238E27FC236}">
                  <a16:creationId xmlns:a16="http://schemas.microsoft.com/office/drawing/2014/main" id="{56EFAE1A-9529-4A5E-8C20-97D3EFB01FAB}"/>
                </a:ext>
              </a:extLst>
            </p:cNvPr>
            <p:cNvSpPr/>
            <p:nvPr/>
          </p:nvSpPr>
          <p:spPr>
            <a:xfrm>
              <a:off x="6746631" y="2212814"/>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E7507B52-4132-475F-A310-8509C71F54EC}"/>
                </a:ext>
              </a:extLst>
            </p:cNvPr>
            <p:cNvGrpSpPr/>
            <p:nvPr/>
          </p:nvGrpSpPr>
          <p:grpSpPr>
            <a:xfrm>
              <a:off x="6908779" y="2275450"/>
              <a:ext cx="3936721" cy="711200"/>
              <a:chOff x="6908779" y="2275450"/>
              <a:chExt cx="3936721" cy="711200"/>
            </a:xfrm>
          </p:grpSpPr>
          <p:cxnSp>
            <p:nvCxnSpPr>
              <p:cNvPr id="36" name="Straight Connector 35">
                <a:extLst>
                  <a:ext uri="{FF2B5EF4-FFF2-40B4-BE49-F238E27FC236}">
                    <a16:creationId xmlns:a16="http://schemas.microsoft.com/office/drawing/2014/main" id="{6F6F03C3-E207-4E7E-95CD-B13177F2F793}"/>
                  </a:ext>
                </a:extLst>
              </p:cNvPr>
              <p:cNvCxnSpPr/>
              <p:nvPr/>
            </p:nvCxnSpPr>
            <p:spPr>
              <a:xfrm>
                <a:off x="7823179" y="2275450"/>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D546EFC-2A31-4D04-9FD5-DCE70508A197}"/>
                  </a:ext>
                </a:extLst>
              </p:cNvPr>
              <p:cNvSpPr txBox="1"/>
              <p:nvPr/>
            </p:nvSpPr>
            <p:spPr>
              <a:xfrm>
                <a:off x="7074788" y="2275450"/>
                <a:ext cx="568150" cy="369332"/>
              </a:xfrm>
              <a:prstGeom prst="rect">
                <a:avLst/>
              </a:prstGeom>
              <a:noFill/>
            </p:spPr>
            <p:txBody>
              <a:bodyPr wrap="square" rtlCol="0">
                <a:spAutoFit/>
              </a:bodyPr>
              <a:lstStyle/>
              <a:p>
                <a:pPr algn="ctr"/>
                <a:r>
                  <a:rPr lang="en-US" b="1" dirty="0">
                    <a:latin typeface="Century Gothic" panose="020B0502020202020204" pitchFamily="34" charset="0"/>
                  </a:rPr>
                  <a:t>04</a:t>
                </a:r>
              </a:p>
            </p:txBody>
          </p:sp>
          <p:sp>
            <p:nvSpPr>
              <p:cNvPr id="38" name="TextBox 37">
                <a:extLst>
                  <a:ext uri="{FF2B5EF4-FFF2-40B4-BE49-F238E27FC236}">
                    <a16:creationId xmlns:a16="http://schemas.microsoft.com/office/drawing/2014/main" id="{7BD1CE2B-68FB-4DEF-B581-FD487B2AF646}"/>
                  </a:ext>
                </a:extLst>
              </p:cNvPr>
              <p:cNvSpPr txBox="1"/>
              <p:nvPr/>
            </p:nvSpPr>
            <p:spPr>
              <a:xfrm>
                <a:off x="6908779" y="2631050"/>
                <a:ext cx="870858" cy="276999"/>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PM</a:t>
                </a:r>
                <a:endParaRPr lang="en-US" dirty="0"/>
              </a:p>
            </p:txBody>
          </p:sp>
          <p:sp>
            <p:nvSpPr>
              <p:cNvPr id="39" name="TextBox 38">
                <a:extLst>
                  <a:ext uri="{FF2B5EF4-FFF2-40B4-BE49-F238E27FC236}">
                    <a16:creationId xmlns:a16="http://schemas.microsoft.com/office/drawing/2014/main" id="{5F5D0B16-08BB-491D-BCA2-CCEDEBC0F36A}"/>
                  </a:ext>
                </a:extLst>
              </p:cNvPr>
              <p:cNvSpPr txBox="1"/>
              <p:nvPr/>
            </p:nvSpPr>
            <p:spPr>
              <a:xfrm>
                <a:off x="7865609" y="2275450"/>
                <a:ext cx="2556744" cy="276999"/>
              </a:xfrm>
              <a:prstGeom prst="rect">
                <a:avLst/>
              </a:prstGeom>
              <a:noFill/>
            </p:spPr>
            <p:txBody>
              <a:bodyPr wrap="square" rtlCol="0">
                <a:spAutoFit/>
              </a:bodyPr>
              <a:lstStyle/>
              <a:p>
                <a:r>
                  <a:rPr lang="en-US" sz="1200" b="1" dirty="0">
                    <a:solidFill>
                      <a:srgbClr val="C90200"/>
                    </a:solidFill>
                    <a:latin typeface="Century Gothic" panose="020B0502020202020204" pitchFamily="34" charset="0"/>
                  </a:rPr>
                  <a:t>QUALITY MANAGEMENT</a:t>
                </a:r>
              </a:p>
            </p:txBody>
          </p:sp>
          <p:sp>
            <p:nvSpPr>
              <p:cNvPr id="40" name="TextBox 39">
                <a:extLst>
                  <a:ext uri="{FF2B5EF4-FFF2-40B4-BE49-F238E27FC236}">
                    <a16:creationId xmlns:a16="http://schemas.microsoft.com/office/drawing/2014/main" id="{E07584F1-B5AA-450B-A683-676AA0D19386}"/>
                  </a:ext>
                </a:extLst>
              </p:cNvPr>
              <p:cNvSpPr txBox="1"/>
              <p:nvPr/>
            </p:nvSpPr>
            <p:spPr>
              <a:xfrm>
                <a:off x="7878200" y="2495006"/>
                <a:ext cx="2339574" cy="369332"/>
              </a:xfrm>
              <a:prstGeom prst="rect">
                <a:avLst/>
              </a:prstGeom>
              <a:noFill/>
            </p:spPr>
            <p:txBody>
              <a:bodyPr wrap="square" rtlCol="0">
                <a:spAutoFit/>
              </a:bodyPr>
              <a:lstStyle/>
              <a:p>
                <a:r>
                  <a:rPr lang="en-US" sz="900" dirty="0">
                    <a:solidFill>
                      <a:schemeClr val="bg1">
                        <a:lumMod val="50000"/>
                      </a:schemeClr>
                    </a:solidFill>
                    <a:latin typeface="Century Gothic" panose="020B0502020202020204" pitchFamily="34" charset="0"/>
                  </a:rPr>
                  <a:t>Ensures software ensures the quality expectations and needs of the clients</a:t>
                </a:r>
              </a:p>
            </p:txBody>
          </p:sp>
          <p:pic>
            <p:nvPicPr>
              <p:cNvPr id="88" name="Graphic 87" descr="Briefcase">
                <a:extLst>
                  <a:ext uri="{FF2B5EF4-FFF2-40B4-BE49-F238E27FC236}">
                    <a16:creationId xmlns:a16="http://schemas.microsoft.com/office/drawing/2014/main" id="{8132529D-DFEF-4075-93B5-17D41ED3EC7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88300" y="2402350"/>
                <a:ext cx="457200" cy="457200"/>
              </a:xfrm>
              <a:prstGeom prst="rect">
                <a:avLst/>
              </a:prstGeom>
            </p:spPr>
          </p:pic>
        </p:grpSp>
      </p:grpSp>
      <p:sp>
        <p:nvSpPr>
          <p:cNvPr id="27" name="Rectangle: Top Corners Rounded 26">
            <a:extLst>
              <a:ext uri="{FF2B5EF4-FFF2-40B4-BE49-F238E27FC236}">
                <a16:creationId xmlns:a16="http://schemas.microsoft.com/office/drawing/2014/main" id="{B31C8057-368D-4120-B1AB-71EF34553494}"/>
              </a:ext>
            </a:extLst>
          </p:cNvPr>
          <p:cNvSpPr/>
          <p:nvPr/>
        </p:nvSpPr>
        <p:spPr>
          <a:xfrm rot="5400000">
            <a:off x="5009660" y="2445043"/>
            <a:ext cx="812800" cy="348343"/>
          </a:xfrm>
          <a:prstGeom prst="round2SameRect">
            <a:avLst/>
          </a:prstGeom>
          <a:gradFill>
            <a:gsLst>
              <a:gs pos="81000">
                <a:srgbClr val="CC11D4"/>
              </a:gs>
              <a:gs pos="7000">
                <a:srgbClr val="CC66FF"/>
              </a:gs>
              <a:gs pos="100000">
                <a:schemeClr val="tx1"/>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Top Corners Rounded 29">
            <a:extLst>
              <a:ext uri="{FF2B5EF4-FFF2-40B4-BE49-F238E27FC236}">
                <a16:creationId xmlns:a16="http://schemas.microsoft.com/office/drawing/2014/main" id="{7B6B919B-3E19-4753-B00E-D8F2BB37ED65}"/>
              </a:ext>
            </a:extLst>
          </p:cNvPr>
          <p:cNvSpPr/>
          <p:nvPr/>
        </p:nvSpPr>
        <p:spPr>
          <a:xfrm rot="5400000">
            <a:off x="6369537" y="2445044"/>
            <a:ext cx="812800" cy="348343"/>
          </a:xfrm>
          <a:prstGeom prst="round2SameRect">
            <a:avLst/>
          </a:prstGeom>
          <a:gradFill flip="none" rotWithShape="1">
            <a:gsLst>
              <a:gs pos="10000">
                <a:srgbClr val="FF6600"/>
              </a:gs>
              <a:gs pos="81460">
                <a:srgbClr val="FF1500"/>
              </a:gs>
              <a:gs pos="100000">
                <a:schemeClr val="tx1"/>
              </a:gs>
            </a:gsLst>
            <a:lin ang="5400000" scaled="1"/>
            <a:tileRect/>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3" name="Group 102">
            <a:extLst>
              <a:ext uri="{FF2B5EF4-FFF2-40B4-BE49-F238E27FC236}">
                <a16:creationId xmlns:a16="http://schemas.microsoft.com/office/drawing/2014/main" id="{1DD95D1D-9954-4C40-BBF3-45D18A5D8C0F}"/>
              </a:ext>
            </a:extLst>
          </p:cNvPr>
          <p:cNvGrpSpPr/>
          <p:nvPr/>
        </p:nvGrpSpPr>
        <p:grpSpPr>
          <a:xfrm>
            <a:off x="1161144" y="3726596"/>
            <a:ext cx="4254917" cy="846520"/>
            <a:chOff x="1161144" y="3726596"/>
            <a:chExt cx="4254917" cy="846520"/>
          </a:xfrm>
        </p:grpSpPr>
        <p:sp>
          <p:nvSpPr>
            <p:cNvPr id="44" name="Rectangle: Rounded Corners 43">
              <a:extLst>
                <a:ext uri="{FF2B5EF4-FFF2-40B4-BE49-F238E27FC236}">
                  <a16:creationId xmlns:a16="http://schemas.microsoft.com/office/drawing/2014/main" id="{130D1E41-2236-45ED-833E-CAF799AC6A38}"/>
                </a:ext>
              </a:extLst>
            </p:cNvPr>
            <p:cNvSpPr/>
            <p:nvPr/>
          </p:nvSpPr>
          <p:spPr>
            <a:xfrm>
              <a:off x="1202173" y="3726596"/>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87C865CB-1022-4015-B6E7-44F4BD5B5F16}"/>
                </a:ext>
              </a:extLst>
            </p:cNvPr>
            <p:cNvGrpSpPr/>
            <p:nvPr/>
          </p:nvGrpSpPr>
          <p:grpSpPr>
            <a:xfrm>
              <a:off x="1161144" y="3794256"/>
              <a:ext cx="3892615" cy="727387"/>
              <a:chOff x="1161144" y="3794256"/>
              <a:chExt cx="3892615" cy="727387"/>
            </a:xfrm>
          </p:grpSpPr>
          <p:cxnSp>
            <p:nvCxnSpPr>
              <p:cNvPr id="49" name="Straight Connector 48">
                <a:extLst>
                  <a:ext uri="{FF2B5EF4-FFF2-40B4-BE49-F238E27FC236}">
                    <a16:creationId xmlns:a16="http://schemas.microsoft.com/office/drawing/2014/main" id="{B12ECDEA-4D97-4DAB-840E-9145D9E2D3B1}"/>
                  </a:ext>
                </a:extLst>
              </p:cNvPr>
              <p:cNvCxnSpPr/>
              <p:nvPr/>
            </p:nvCxnSpPr>
            <p:spPr>
              <a:xfrm>
                <a:off x="2075544" y="3794256"/>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3F993FB-AB3D-4965-8C88-F3C7AC79A69A}"/>
                  </a:ext>
                </a:extLst>
              </p:cNvPr>
              <p:cNvSpPr txBox="1"/>
              <p:nvPr/>
            </p:nvSpPr>
            <p:spPr>
              <a:xfrm>
                <a:off x="1327153" y="3794256"/>
                <a:ext cx="568150" cy="369332"/>
              </a:xfrm>
              <a:prstGeom prst="rect">
                <a:avLst/>
              </a:prstGeom>
              <a:noFill/>
            </p:spPr>
            <p:txBody>
              <a:bodyPr wrap="square" rtlCol="0">
                <a:spAutoFit/>
              </a:bodyPr>
              <a:lstStyle/>
              <a:p>
                <a:pPr algn="ctr"/>
                <a:r>
                  <a:rPr lang="en-US" b="1" dirty="0">
                    <a:latin typeface="Century Gothic" panose="020B0502020202020204" pitchFamily="34" charset="0"/>
                  </a:rPr>
                  <a:t>05</a:t>
                </a:r>
              </a:p>
            </p:txBody>
          </p:sp>
          <p:sp>
            <p:nvSpPr>
              <p:cNvPr id="51" name="TextBox 50">
                <a:extLst>
                  <a:ext uri="{FF2B5EF4-FFF2-40B4-BE49-F238E27FC236}">
                    <a16:creationId xmlns:a16="http://schemas.microsoft.com/office/drawing/2014/main" id="{A546C7AD-A7D9-4D71-B842-FFD323482344}"/>
                  </a:ext>
                </a:extLst>
              </p:cNvPr>
              <p:cNvSpPr txBox="1"/>
              <p:nvPr/>
            </p:nvSpPr>
            <p:spPr>
              <a:xfrm>
                <a:off x="1161144" y="4149856"/>
                <a:ext cx="870858" cy="276999"/>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PM</a:t>
                </a:r>
                <a:endParaRPr lang="en-US" dirty="0"/>
              </a:p>
            </p:txBody>
          </p:sp>
          <p:sp>
            <p:nvSpPr>
              <p:cNvPr id="52" name="TextBox 51">
                <a:extLst>
                  <a:ext uri="{FF2B5EF4-FFF2-40B4-BE49-F238E27FC236}">
                    <a16:creationId xmlns:a16="http://schemas.microsoft.com/office/drawing/2014/main" id="{1FE92AEA-6BEE-4B65-8EAE-64321F118C5E}"/>
                  </a:ext>
                </a:extLst>
              </p:cNvPr>
              <p:cNvSpPr txBox="1"/>
              <p:nvPr/>
            </p:nvSpPr>
            <p:spPr>
              <a:xfrm>
                <a:off x="2117974" y="3794256"/>
                <a:ext cx="2556744" cy="276999"/>
              </a:xfrm>
              <a:prstGeom prst="rect">
                <a:avLst/>
              </a:prstGeom>
              <a:noFill/>
            </p:spPr>
            <p:txBody>
              <a:bodyPr wrap="square" rtlCol="0">
                <a:spAutoFit/>
              </a:bodyPr>
              <a:lstStyle/>
              <a:p>
                <a:r>
                  <a:rPr lang="en-US" sz="1200" b="1" dirty="0">
                    <a:solidFill>
                      <a:srgbClr val="5B5A8A"/>
                    </a:solidFill>
                    <a:latin typeface="Century Gothic" panose="020B0502020202020204" pitchFamily="34" charset="0"/>
                  </a:rPr>
                  <a:t>STAFFING MANAGEMENT</a:t>
                </a:r>
              </a:p>
            </p:txBody>
          </p:sp>
          <p:sp>
            <p:nvSpPr>
              <p:cNvPr id="53" name="TextBox 52">
                <a:extLst>
                  <a:ext uri="{FF2B5EF4-FFF2-40B4-BE49-F238E27FC236}">
                    <a16:creationId xmlns:a16="http://schemas.microsoft.com/office/drawing/2014/main" id="{0AD7C2B3-D33F-4938-B75F-CA999F97B95E}"/>
                  </a:ext>
                </a:extLst>
              </p:cNvPr>
              <p:cNvSpPr txBox="1"/>
              <p:nvPr/>
            </p:nvSpPr>
            <p:spPr>
              <a:xfrm>
                <a:off x="2130565" y="4013812"/>
                <a:ext cx="2368580" cy="507831"/>
              </a:xfrm>
              <a:prstGeom prst="rect">
                <a:avLst/>
              </a:prstGeom>
              <a:noFill/>
            </p:spPr>
            <p:txBody>
              <a:bodyPr wrap="square" rtlCol="0">
                <a:spAutoFit/>
              </a:bodyPr>
              <a:lstStyle/>
              <a:p>
                <a:r>
                  <a:rPr lang="en-US" sz="900" dirty="0"/>
                  <a:t> Human Resources Management includes the processes required to make the most effective use of the people involved with the project.</a:t>
                </a:r>
                <a:r>
                  <a:rPr lang="en-US" sz="700" dirty="0">
                    <a:solidFill>
                      <a:schemeClr val="bg1">
                        <a:lumMod val="50000"/>
                      </a:schemeClr>
                    </a:solidFill>
                    <a:latin typeface="Century Gothic" panose="020B0502020202020204" pitchFamily="34" charset="0"/>
                  </a:rPr>
                  <a:t> </a:t>
                </a:r>
              </a:p>
            </p:txBody>
          </p:sp>
          <p:pic>
            <p:nvPicPr>
              <p:cNvPr id="84" name="Graphic 83" descr="Bank">
                <a:extLst>
                  <a:ext uri="{FF2B5EF4-FFF2-40B4-BE49-F238E27FC236}">
                    <a16:creationId xmlns:a16="http://schemas.microsoft.com/office/drawing/2014/main" id="{9C854C46-DA3A-4F0B-B38A-10AD8036D85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96559" y="3947796"/>
                <a:ext cx="457200" cy="457200"/>
              </a:xfrm>
              <a:prstGeom prst="rect">
                <a:avLst/>
              </a:prstGeom>
            </p:spPr>
          </p:pic>
        </p:grpSp>
      </p:grpSp>
      <p:sp>
        <p:nvSpPr>
          <p:cNvPr id="45" name="Rectangle: Top Corners Rounded 44">
            <a:extLst>
              <a:ext uri="{FF2B5EF4-FFF2-40B4-BE49-F238E27FC236}">
                <a16:creationId xmlns:a16="http://schemas.microsoft.com/office/drawing/2014/main" id="{60CFDF44-7985-44E4-90B9-B059B5BD8487}"/>
              </a:ext>
            </a:extLst>
          </p:cNvPr>
          <p:cNvSpPr/>
          <p:nvPr/>
        </p:nvSpPr>
        <p:spPr>
          <a:xfrm rot="5400000">
            <a:off x="5009660" y="3975685"/>
            <a:ext cx="812800" cy="348343"/>
          </a:xfrm>
          <a:prstGeom prst="round2SameRect">
            <a:avLst/>
          </a:prstGeom>
          <a:gradFill>
            <a:gsLst>
              <a:gs pos="7000">
                <a:srgbClr val="9966FF"/>
              </a:gs>
              <a:gs pos="78796">
                <a:srgbClr val="7266B0"/>
              </a:gs>
              <a:gs pos="100000">
                <a:schemeClr val="tx1"/>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7" name="Group 96">
            <a:extLst>
              <a:ext uri="{FF2B5EF4-FFF2-40B4-BE49-F238E27FC236}">
                <a16:creationId xmlns:a16="http://schemas.microsoft.com/office/drawing/2014/main" id="{13A17BFA-A3BF-4FB1-987D-CE30ADE14F88}"/>
              </a:ext>
            </a:extLst>
          </p:cNvPr>
          <p:cNvGrpSpPr/>
          <p:nvPr/>
        </p:nvGrpSpPr>
        <p:grpSpPr>
          <a:xfrm>
            <a:off x="6746631" y="3743456"/>
            <a:ext cx="4407472" cy="866967"/>
            <a:chOff x="6746631" y="3743456"/>
            <a:chExt cx="4213888" cy="866967"/>
          </a:xfrm>
        </p:grpSpPr>
        <p:sp>
          <p:nvSpPr>
            <p:cNvPr id="47" name="Rectangle: Rounded Corners 46">
              <a:extLst>
                <a:ext uri="{FF2B5EF4-FFF2-40B4-BE49-F238E27FC236}">
                  <a16:creationId xmlns:a16="http://schemas.microsoft.com/office/drawing/2014/main" id="{C1FE9696-7A16-4636-A2CF-4B80149D0A4A}"/>
                </a:ext>
              </a:extLst>
            </p:cNvPr>
            <p:cNvSpPr/>
            <p:nvPr/>
          </p:nvSpPr>
          <p:spPr>
            <a:xfrm>
              <a:off x="6746631" y="3743456"/>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13A7C2F8-2746-4054-B9EB-3283F19F7907}"/>
                </a:ext>
              </a:extLst>
            </p:cNvPr>
            <p:cNvCxnSpPr/>
            <p:nvPr/>
          </p:nvCxnSpPr>
          <p:spPr>
            <a:xfrm>
              <a:off x="7823179" y="3806092"/>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5F47B99-12D1-4562-87CD-3F999F22E617}"/>
                </a:ext>
              </a:extLst>
            </p:cNvPr>
            <p:cNvSpPr txBox="1"/>
            <p:nvPr/>
          </p:nvSpPr>
          <p:spPr>
            <a:xfrm>
              <a:off x="7074788" y="3806092"/>
              <a:ext cx="568150" cy="369332"/>
            </a:xfrm>
            <a:prstGeom prst="rect">
              <a:avLst/>
            </a:prstGeom>
            <a:noFill/>
          </p:spPr>
          <p:txBody>
            <a:bodyPr wrap="square" rtlCol="0">
              <a:spAutoFit/>
            </a:bodyPr>
            <a:lstStyle/>
            <a:p>
              <a:pPr algn="ctr"/>
              <a:r>
                <a:rPr lang="en-US" b="1" dirty="0">
                  <a:latin typeface="Century Gothic" panose="020B0502020202020204" pitchFamily="34" charset="0"/>
                </a:rPr>
                <a:t>06</a:t>
              </a:r>
            </a:p>
          </p:txBody>
        </p:sp>
        <p:sp>
          <p:nvSpPr>
            <p:cNvPr id="56" name="TextBox 55">
              <a:extLst>
                <a:ext uri="{FF2B5EF4-FFF2-40B4-BE49-F238E27FC236}">
                  <a16:creationId xmlns:a16="http://schemas.microsoft.com/office/drawing/2014/main" id="{8CBB6AD8-97ED-4AB0-AB77-AAD8894517FC}"/>
                </a:ext>
              </a:extLst>
            </p:cNvPr>
            <p:cNvSpPr txBox="1"/>
            <p:nvPr/>
          </p:nvSpPr>
          <p:spPr>
            <a:xfrm>
              <a:off x="6908779" y="4161692"/>
              <a:ext cx="870858" cy="276999"/>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PM</a:t>
              </a:r>
              <a:endParaRPr lang="en-US" dirty="0"/>
            </a:p>
          </p:txBody>
        </p:sp>
        <p:sp>
          <p:nvSpPr>
            <p:cNvPr id="57" name="TextBox 56">
              <a:extLst>
                <a:ext uri="{FF2B5EF4-FFF2-40B4-BE49-F238E27FC236}">
                  <a16:creationId xmlns:a16="http://schemas.microsoft.com/office/drawing/2014/main" id="{C9B26CCB-0683-41E8-BBF3-F5EE86D3D54D}"/>
                </a:ext>
              </a:extLst>
            </p:cNvPr>
            <p:cNvSpPr txBox="1"/>
            <p:nvPr/>
          </p:nvSpPr>
          <p:spPr>
            <a:xfrm>
              <a:off x="7865609" y="3806092"/>
              <a:ext cx="2556744" cy="261610"/>
            </a:xfrm>
            <a:prstGeom prst="rect">
              <a:avLst/>
            </a:prstGeom>
            <a:noFill/>
          </p:spPr>
          <p:txBody>
            <a:bodyPr wrap="square" rtlCol="0">
              <a:spAutoFit/>
            </a:bodyPr>
            <a:lstStyle/>
            <a:p>
              <a:r>
                <a:rPr lang="en-US" sz="1100" b="1" dirty="0">
                  <a:solidFill>
                    <a:srgbClr val="02CA00"/>
                  </a:solidFill>
                  <a:latin typeface="Century Gothic" panose="020B0502020202020204" pitchFamily="34" charset="0"/>
                </a:rPr>
                <a:t>COMMUNICATION MANAGEMENT</a:t>
              </a:r>
            </a:p>
          </p:txBody>
        </p:sp>
        <p:sp>
          <p:nvSpPr>
            <p:cNvPr id="58" name="TextBox 57">
              <a:extLst>
                <a:ext uri="{FF2B5EF4-FFF2-40B4-BE49-F238E27FC236}">
                  <a16:creationId xmlns:a16="http://schemas.microsoft.com/office/drawing/2014/main" id="{450C4B19-3592-454E-8DF5-173CF3792FF3}"/>
                </a:ext>
              </a:extLst>
            </p:cNvPr>
            <p:cNvSpPr txBox="1"/>
            <p:nvPr/>
          </p:nvSpPr>
          <p:spPr>
            <a:xfrm>
              <a:off x="7878200" y="4025648"/>
              <a:ext cx="2805304" cy="584775"/>
            </a:xfrm>
            <a:prstGeom prst="rect">
              <a:avLst/>
            </a:prstGeom>
            <a:noFill/>
          </p:spPr>
          <p:txBody>
            <a:bodyPr wrap="square" rtlCol="0">
              <a:spAutoFit/>
            </a:bodyPr>
            <a:lstStyle/>
            <a:p>
              <a:r>
                <a:rPr lang="en-US" sz="800" dirty="0">
                  <a:solidFill>
                    <a:schemeClr val="bg1">
                      <a:lumMod val="50000"/>
                    </a:schemeClr>
                  </a:solidFill>
                  <a:latin typeface="Century Gothic" panose="020B0502020202020204" pitchFamily="34" charset="0"/>
                </a:rPr>
                <a:t>Describes the process concerning the timely and appropriate generation, collection, dissemination, storage and ultimate disposition of project information </a:t>
              </a:r>
              <a:r>
                <a:rPr lang="en-US" sz="800" dirty="0" err="1">
                  <a:solidFill>
                    <a:schemeClr val="bg1">
                      <a:lumMod val="50000"/>
                    </a:schemeClr>
                  </a:solidFill>
                  <a:latin typeface="Century Gothic" panose="020B0502020202020204" pitchFamily="34" charset="0"/>
                </a:rPr>
                <a:t>IInformation</a:t>
              </a:r>
              <a:r>
                <a:rPr lang="en-US" sz="800" dirty="0">
                  <a:solidFill>
                    <a:schemeClr val="bg1">
                      <a:lumMod val="50000"/>
                    </a:schemeClr>
                  </a:solidFill>
                  <a:latin typeface="Century Gothic" panose="020B0502020202020204" pitchFamily="34" charset="0"/>
                </a:rPr>
                <a:t>.</a:t>
              </a:r>
            </a:p>
          </p:txBody>
        </p:sp>
        <p:pic>
          <p:nvPicPr>
            <p:cNvPr id="86" name="Graphic 85" descr="Boardroom">
              <a:extLst>
                <a:ext uri="{FF2B5EF4-FFF2-40B4-BE49-F238E27FC236}">
                  <a16:creationId xmlns:a16="http://schemas.microsoft.com/office/drawing/2014/main" id="{D0FEE63E-0E56-4B0A-A421-026A56FBE8B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60856" y="3923582"/>
              <a:ext cx="273352" cy="457200"/>
            </a:xfrm>
            <a:prstGeom prst="rect">
              <a:avLst/>
            </a:prstGeom>
          </p:spPr>
        </p:pic>
      </p:grpSp>
      <p:grpSp>
        <p:nvGrpSpPr>
          <p:cNvPr id="104" name="Group 103">
            <a:extLst>
              <a:ext uri="{FF2B5EF4-FFF2-40B4-BE49-F238E27FC236}">
                <a16:creationId xmlns:a16="http://schemas.microsoft.com/office/drawing/2014/main" id="{4DE51F5E-5A87-4272-9457-0EB0AF2A10CB}"/>
              </a:ext>
            </a:extLst>
          </p:cNvPr>
          <p:cNvGrpSpPr/>
          <p:nvPr/>
        </p:nvGrpSpPr>
        <p:grpSpPr>
          <a:xfrm>
            <a:off x="1161144" y="5184667"/>
            <a:ext cx="4254917" cy="846520"/>
            <a:chOff x="1161144" y="5184667"/>
            <a:chExt cx="4254917" cy="846520"/>
          </a:xfrm>
        </p:grpSpPr>
        <p:sp>
          <p:nvSpPr>
            <p:cNvPr id="62" name="Rectangle: Rounded Corners 61">
              <a:extLst>
                <a:ext uri="{FF2B5EF4-FFF2-40B4-BE49-F238E27FC236}">
                  <a16:creationId xmlns:a16="http://schemas.microsoft.com/office/drawing/2014/main" id="{3E618B41-0DC4-4974-A184-5C569AC5991A}"/>
                </a:ext>
              </a:extLst>
            </p:cNvPr>
            <p:cNvSpPr/>
            <p:nvPr/>
          </p:nvSpPr>
          <p:spPr>
            <a:xfrm>
              <a:off x="1202173" y="5184667"/>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6591509C-7BEA-470A-88F0-EA6911A9662B}"/>
                </a:ext>
              </a:extLst>
            </p:cNvPr>
            <p:cNvGrpSpPr/>
            <p:nvPr/>
          </p:nvGrpSpPr>
          <p:grpSpPr>
            <a:xfrm>
              <a:off x="1161144" y="5252327"/>
              <a:ext cx="3905460" cy="727387"/>
              <a:chOff x="1161144" y="5252327"/>
              <a:chExt cx="3905460" cy="727387"/>
            </a:xfrm>
          </p:grpSpPr>
          <p:cxnSp>
            <p:nvCxnSpPr>
              <p:cNvPr id="67" name="Straight Connector 66">
                <a:extLst>
                  <a:ext uri="{FF2B5EF4-FFF2-40B4-BE49-F238E27FC236}">
                    <a16:creationId xmlns:a16="http://schemas.microsoft.com/office/drawing/2014/main" id="{110483F0-3733-4FA9-8449-D087A6A9BB93}"/>
                  </a:ext>
                </a:extLst>
              </p:cNvPr>
              <p:cNvCxnSpPr/>
              <p:nvPr/>
            </p:nvCxnSpPr>
            <p:spPr>
              <a:xfrm>
                <a:off x="2075544" y="5252327"/>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3DB6B3C-E5AB-41C4-A304-81E61FDECA9E}"/>
                  </a:ext>
                </a:extLst>
              </p:cNvPr>
              <p:cNvSpPr txBox="1"/>
              <p:nvPr/>
            </p:nvSpPr>
            <p:spPr>
              <a:xfrm>
                <a:off x="1327153" y="5252327"/>
                <a:ext cx="568150" cy="369332"/>
              </a:xfrm>
              <a:prstGeom prst="rect">
                <a:avLst/>
              </a:prstGeom>
              <a:noFill/>
            </p:spPr>
            <p:txBody>
              <a:bodyPr wrap="square" rtlCol="0">
                <a:spAutoFit/>
              </a:bodyPr>
              <a:lstStyle/>
              <a:p>
                <a:pPr algn="ctr"/>
                <a:r>
                  <a:rPr lang="en-US" b="1" dirty="0">
                    <a:latin typeface="Century Gothic" panose="020B0502020202020204" pitchFamily="34" charset="0"/>
                  </a:rPr>
                  <a:t>07</a:t>
                </a:r>
              </a:p>
            </p:txBody>
          </p:sp>
          <p:sp>
            <p:nvSpPr>
              <p:cNvPr id="69" name="TextBox 68">
                <a:extLst>
                  <a:ext uri="{FF2B5EF4-FFF2-40B4-BE49-F238E27FC236}">
                    <a16:creationId xmlns:a16="http://schemas.microsoft.com/office/drawing/2014/main" id="{ECDDD36E-F1CB-44EC-9742-8581E9F15323}"/>
                  </a:ext>
                </a:extLst>
              </p:cNvPr>
              <p:cNvSpPr txBox="1"/>
              <p:nvPr/>
            </p:nvSpPr>
            <p:spPr>
              <a:xfrm>
                <a:off x="1161144" y="5607927"/>
                <a:ext cx="870858" cy="276999"/>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PM</a:t>
                </a:r>
                <a:endParaRPr lang="en-US" dirty="0"/>
              </a:p>
            </p:txBody>
          </p:sp>
          <p:sp>
            <p:nvSpPr>
              <p:cNvPr id="70" name="TextBox 69">
                <a:extLst>
                  <a:ext uri="{FF2B5EF4-FFF2-40B4-BE49-F238E27FC236}">
                    <a16:creationId xmlns:a16="http://schemas.microsoft.com/office/drawing/2014/main" id="{A2AE503A-054D-4A47-BC09-1D222FF4D1E4}"/>
                  </a:ext>
                </a:extLst>
              </p:cNvPr>
              <p:cNvSpPr txBox="1"/>
              <p:nvPr/>
            </p:nvSpPr>
            <p:spPr>
              <a:xfrm>
                <a:off x="2117974" y="5252327"/>
                <a:ext cx="2556744" cy="276999"/>
              </a:xfrm>
              <a:prstGeom prst="rect">
                <a:avLst/>
              </a:prstGeom>
              <a:noFill/>
            </p:spPr>
            <p:txBody>
              <a:bodyPr wrap="square" rtlCol="0">
                <a:spAutoFit/>
              </a:bodyPr>
              <a:lstStyle/>
              <a:p>
                <a:r>
                  <a:rPr lang="en-US" sz="1200" b="1" dirty="0">
                    <a:solidFill>
                      <a:srgbClr val="0005C9"/>
                    </a:solidFill>
                    <a:latin typeface="Century Gothic" panose="020B0502020202020204" pitchFamily="34" charset="0"/>
                  </a:rPr>
                  <a:t>INTEGRATION MANAGEMENT</a:t>
                </a:r>
              </a:p>
            </p:txBody>
          </p:sp>
          <p:sp>
            <p:nvSpPr>
              <p:cNvPr id="71" name="TextBox 70">
                <a:extLst>
                  <a:ext uri="{FF2B5EF4-FFF2-40B4-BE49-F238E27FC236}">
                    <a16:creationId xmlns:a16="http://schemas.microsoft.com/office/drawing/2014/main" id="{588DFD7F-A807-454F-84ED-05BB7E3629B5}"/>
                  </a:ext>
                </a:extLst>
              </p:cNvPr>
              <p:cNvSpPr txBox="1"/>
              <p:nvPr/>
            </p:nvSpPr>
            <p:spPr>
              <a:xfrm>
                <a:off x="2130564" y="5471883"/>
                <a:ext cx="2625543" cy="507831"/>
              </a:xfrm>
              <a:prstGeom prst="rect">
                <a:avLst/>
              </a:prstGeom>
              <a:noFill/>
            </p:spPr>
            <p:txBody>
              <a:bodyPr wrap="square" rtlCol="0">
                <a:spAutoFit/>
              </a:bodyPr>
              <a:lstStyle/>
              <a:p>
                <a:r>
                  <a:rPr lang="en-US" sz="900" dirty="0"/>
                  <a:t>Project Integration Management is the function required to ensure that the various elements of the project are properly coordinated. </a:t>
                </a:r>
              </a:p>
            </p:txBody>
          </p:sp>
          <p:pic>
            <p:nvPicPr>
              <p:cNvPr id="82" name="Graphic 81" descr="Single gear">
                <a:extLst>
                  <a:ext uri="{FF2B5EF4-FFF2-40B4-BE49-F238E27FC236}">
                    <a16:creationId xmlns:a16="http://schemas.microsoft.com/office/drawing/2014/main" id="{E73E2566-82C5-4267-9FA6-DDA932C334B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609404" y="5390826"/>
                <a:ext cx="457200" cy="457200"/>
              </a:xfrm>
              <a:prstGeom prst="rect">
                <a:avLst/>
              </a:prstGeom>
            </p:spPr>
          </p:pic>
        </p:grpSp>
      </p:grpSp>
      <p:sp>
        <p:nvSpPr>
          <p:cNvPr id="48" name="Rectangle: Top Corners Rounded 47">
            <a:extLst>
              <a:ext uri="{FF2B5EF4-FFF2-40B4-BE49-F238E27FC236}">
                <a16:creationId xmlns:a16="http://schemas.microsoft.com/office/drawing/2014/main" id="{2EADCD2B-1EE2-4DA9-BC76-C8ED7E6777C9}"/>
              </a:ext>
            </a:extLst>
          </p:cNvPr>
          <p:cNvSpPr/>
          <p:nvPr/>
        </p:nvSpPr>
        <p:spPr>
          <a:xfrm rot="5400000">
            <a:off x="6369537" y="3975686"/>
            <a:ext cx="812800" cy="348343"/>
          </a:xfrm>
          <a:prstGeom prst="round2SameRect">
            <a:avLst/>
          </a:prstGeom>
          <a:gradFill flip="none" rotWithShape="1">
            <a:gsLst>
              <a:gs pos="10000">
                <a:srgbClr val="77EE00"/>
              </a:gs>
              <a:gs pos="80000">
                <a:srgbClr val="19D300"/>
              </a:gs>
              <a:gs pos="100000">
                <a:schemeClr val="tx1"/>
              </a:gs>
            </a:gsLst>
            <a:lin ang="5400000" scaled="1"/>
            <a:tileRect/>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Top Corners Rounded 62">
            <a:extLst>
              <a:ext uri="{FF2B5EF4-FFF2-40B4-BE49-F238E27FC236}">
                <a16:creationId xmlns:a16="http://schemas.microsoft.com/office/drawing/2014/main" id="{91A7C1D6-70A5-48C0-B208-9D73810F3396}"/>
              </a:ext>
            </a:extLst>
          </p:cNvPr>
          <p:cNvSpPr/>
          <p:nvPr/>
        </p:nvSpPr>
        <p:spPr>
          <a:xfrm rot="5400000">
            <a:off x="5009660" y="5433756"/>
            <a:ext cx="812800" cy="348343"/>
          </a:xfrm>
          <a:prstGeom prst="round2SameRect">
            <a:avLst/>
          </a:prstGeom>
          <a:gradFill>
            <a:gsLst>
              <a:gs pos="7000">
                <a:srgbClr val="00CCFF"/>
              </a:gs>
              <a:gs pos="75262">
                <a:srgbClr val="0036FF"/>
              </a:gs>
              <a:gs pos="100000">
                <a:schemeClr val="tx1"/>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80D1A13A-8F35-4B4C-893A-ECF7A3B7C1C9}"/>
              </a:ext>
            </a:extLst>
          </p:cNvPr>
          <p:cNvGrpSpPr/>
          <p:nvPr/>
        </p:nvGrpSpPr>
        <p:grpSpPr>
          <a:xfrm>
            <a:off x="6746631" y="5201527"/>
            <a:ext cx="4213888" cy="846520"/>
            <a:chOff x="6746631" y="5201527"/>
            <a:chExt cx="4213888" cy="846520"/>
          </a:xfrm>
        </p:grpSpPr>
        <p:sp>
          <p:nvSpPr>
            <p:cNvPr id="65" name="Rectangle: Rounded Corners 64">
              <a:extLst>
                <a:ext uri="{FF2B5EF4-FFF2-40B4-BE49-F238E27FC236}">
                  <a16:creationId xmlns:a16="http://schemas.microsoft.com/office/drawing/2014/main" id="{84FBA446-9D38-4583-933C-40CD4AC08AFB}"/>
                </a:ext>
              </a:extLst>
            </p:cNvPr>
            <p:cNvSpPr/>
            <p:nvPr/>
          </p:nvSpPr>
          <p:spPr>
            <a:xfrm>
              <a:off x="6746631" y="5201527"/>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48932711-CAF3-44AD-A18D-F5A7E634D312}"/>
                </a:ext>
              </a:extLst>
            </p:cNvPr>
            <p:cNvGrpSpPr/>
            <p:nvPr/>
          </p:nvGrpSpPr>
          <p:grpSpPr>
            <a:xfrm>
              <a:off x="6908779" y="5264163"/>
              <a:ext cx="3952172" cy="711200"/>
              <a:chOff x="6908779" y="5264163"/>
              <a:chExt cx="3952172" cy="711200"/>
            </a:xfrm>
          </p:grpSpPr>
          <p:cxnSp>
            <p:nvCxnSpPr>
              <p:cNvPr id="72" name="Straight Connector 71">
                <a:extLst>
                  <a:ext uri="{FF2B5EF4-FFF2-40B4-BE49-F238E27FC236}">
                    <a16:creationId xmlns:a16="http://schemas.microsoft.com/office/drawing/2014/main" id="{D9F7E87C-D587-4A23-858B-E163266FC8CD}"/>
                  </a:ext>
                </a:extLst>
              </p:cNvPr>
              <p:cNvCxnSpPr/>
              <p:nvPr/>
            </p:nvCxnSpPr>
            <p:spPr>
              <a:xfrm>
                <a:off x="7823179" y="5264163"/>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931D327-1327-4EB9-90EE-A341ECF2339B}"/>
                  </a:ext>
                </a:extLst>
              </p:cNvPr>
              <p:cNvSpPr txBox="1"/>
              <p:nvPr/>
            </p:nvSpPr>
            <p:spPr>
              <a:xfrm>
                <a:off x="7074788" y="5264163"/>
                <a:ext cx="568150" cy="369332"/>
              </a:xfrm>
              <a:prstGeom prst="rect">
                <a:avLst/>
              </a:prstGeom>
              <a:noFill/>
            </p:spPr>
            <p:txBody>
              <a:bodyPr wrap="square" rtlCol="0">
                <a:spAutoFit/>
              </a:bodyPr>
              <a:lstStyle/>
              <a:p>
                <a:pPr algn="ctr"/>
                <a:r>
                  <a:rPr lang="en-US" b="1" dirty="0">
                    <a:latin typeface="Century Gothic" panose="020B0502020202020204" pitchFamily="34" charset="0"/>
                  </a:rPr>
                  <a:t>08</a:t>
                </a:r>
              </a:p>
            </p:txBody>
          </p:sp>
          <p:sp>
            <p:nvSpPr>
              <p:cNvPr id="74" name="TextBox 73">
                <a:extLst>
                  <a:ext uri="{FF2B5EF4-FFF2-40B4-BE49-F238E27FC236}">
                    <a16:creationId xmlns:a16="http://schemas.microsoft.com/office/drawing/2014/main" id="{3868F18F-ED21-4E57-AB6D-FB24A3CF5D25}"/>
                  </a:ext>
                </a:extLst>
              </p:cNvPr>
              <p:cNvSpPr txBox="1"/>
              <p:nvPr/>
            </p:nvSpPr>
            <p:spPr>
              <a:xfrm>
                <a:off x="6908779" y="5619763"/>
                <a:ext cx="870858" cy="276999"/>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PM</a:t>
                </a:r>
                <a:endParaRPr lang="en-US" dirty="0"/>
              </a:p>
            </p:txBody>
          </p:sp>
          <p:sp>
            <p:nvSpPr>
              <p:cNvPr id="75" name="TextBox 74">
                <a:extLst>
                  <a:ext uri="{FF2B5EF4-FFF2-40B4-BE49-F238E27FC236}">
                    <a16:creationId xmlns:a16="http://schemas.microsoft.com/office/drawing/2014/main" id="{89200C63-E68D-48C3-AC45-59187A42316F}"/>
                  </a:ext>
                </a:extLst>
              </p:cNvPr>
              <p:cNvSpPr txBox="1"/>
              <p:nvPr/>
            </p:nvSpPr>
            <p:spPr>
              <a:xfrm>
                <a:off x="7865609" y="5264163"/>
                <a:ext cx="2556744" cy="276999"/>
              </a:xfrm>
              <a:prstGeom prst="rect">
                <a:avLst/>
              </a:prstGeom>
              <a:noFill/>
            </p:spPr>
            <p:txBody>
              <a:bodyPr wrap="square" rtlCol="0">
                <a:spAutoFit/>
              </a:bodyPr>
              <a:lstStyle/>
              <a:p>
                <a:r>
                  <a:rPr lang="en-US" sz="1200" b="1" dirty="0">
                    <a:solidFill>
                      <a:srgbClr val="7A5228"/>
                    </a:solidFill>
                    <a:latin typeface="Century Gothic" panose="020B0502020202020204" pitchFamily="34" charset="0"/>
                  </a:rPr>
                  <a:t>RISK MANAGEMENT</a:t>
                </a:r>
              </a:p>
            </p:txBody>
          </p:sp>
          <p:sp>
            <p:nvSpPr>
              <p:cNvPr id="76" name="TextBox 75">
                <a:extLst>
                  <a:ext uri="{FF2B5EF4-FFF2-40B4-BE49-F238E27FC236}">
                    <a16:creationId xmlns:a16="http://schemas.microsoft.com/office/drawing/2014/main" id="{20F80C59-CBBD-4056-832B-E3C28F29E6A2}"/>
                  </a:ext>
                </a:extLst>
              </p:cNvPr>
              <p:cNvSpPr txBox="1"/>
              <p:nvPr/>
            </p:nvSpPr>
            <p:spPr>
              <a:xfrm>
                <a:off x="7878200" y="5483719"/>
                <a:ext cx="2339574" cy="369332"/>
              </a:xfrm>
              <a:prstGeom prst="rect">
                <a:avLst/>
              </a:prstGeom>
              <a:noFill/>
            </p:spPr>
            <p:txBody>
              <a:bodyPr wrap="square" rtlCol="0">
                <a:spAutoFit/>
              </a:bodyPr>
              <a:lstStyle/>
              <a:p>
                <a:r>
                  <a:rPr lang="en-US" sz="900" dirty="0"/>
                  <a:t>Systematic process of identifying, analyzing, and responding to project risks</a:t>
                </a:r>
              </a:p>
            </p:txBody>
          </p:sp>
          <p:pic>
            <p:nvPicPr>
              <p:cNvPr id="90" name="Graphic 89" descr="Trophy">
                <a:extLst>
                  <a:ext uri="{FF2B5EF4-FFF2-40B4-BE49-F238E27FC236}">
                    <a16:creationId xmlns:a16="http://schemas.microsoft.com/office/drawing/2014/main" id="{B2888CA7-C550-42CA-92A7-8E9E1E8A3E6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03751" y="5442314"/>
                <a:ext cx="457200" cy="457200"/>
              </a:xfrm>
              <a:prstGeom prst="rect">
                <a:avLst/>
              </a:prstGeom>
            </p:spPr>
          </p:pic>
        </p:grpSp>
      </p:grpSp>
      <p:sp>
        <p:nvSpPr>
          <p:cNvPr id="66" name="Rectangle: Top Corners Rounded 65">
            <a:extLst>
              <a:ext uri="{FF2B5EF4-FFF2-40B4-BE49-F238E27FC236}">
                <a16:creationId xmlns:a16="http://schemas.microsoft.com/office/drawing/2014/main" id="{589645AD-12D0-496B-B755-2B16D4404C38}"/>
              </a:ext>
            </a:extLst>
          </p:cNvPr>
          <p:cNvSpPr/>
          <p:nvPr/>
        </p:nvSpPr>
        <p:spPr>
          <a:xfrm rot="5400000">
            <a:off x="6369537" y="5433757"/>
            <a:ext cx="812800" cy="348343"/>
          </a:xfrm>
          <a:prstGeom prst="round2SameRect">
            <a:avLst/>
          </a:prstGeom>
          <a:gradFill flip="none" rotWithShape="1">
            <a:gsLst>
              <a:gs pos="10000">
                <a:srgbClr val="CC9900"/>
              </a:gs>
              <a:gs pos="81460">
                <a:srgbClr val="A47128"/>
              </a:gs>
              <a:gs pos="100000">
                <a:schemeClr val="tx1"/>
              </a:gs>
            </a:gsLst>
            <a:lin ang="5400000" scaled="1"/>
            <a:tileRect/>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6436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2"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ppt_x</p:attrName>
                                        </p:attrNameLst>
                                      </p:cBhvr>
                                      <p:tavLst>
                                        <p:tav tm="0">
                                          <p:val>
                                            <p:strVal val="#ppt_x+#ppt_w/2"/>
                                          </p:val>
                                        </p:tav>
                                        <p:tav tm="100000">
                                          <p:val>
                                            <p:strVal val="#ppt_x"/>
                                          </p:val>
                                        </p:tav>
                                      </p:tavLst>
                                    </p:anim>
                                    <p:anim calcmode="lin" valueType="num">
                                      <p:cBhvr>
                                        <p:cTn id="15" dur="500" fill="hold"/>
                                        <p:tgtEl>
                                          <p:spTgt spid="3"/>
                                        </p:tgtEl>
                                        <p:attrNameLst>
                                          <p:attrName>ppt_y</p:attrName>
                                        </p:attrNameLst>
                                      </p:cBhvr>
                                      <p:tavLst>
                                        <p:tav tm="0">
                                          <p:val>
                                            <p:strVal val="#ppt_y"/>
                                          </p:val>
                                        </p:tav>
                                        <p:tav tm="100000">
                                          <p:val>
                                            <p:strVal val="#ppt_y"/>
                                          </p:val>
                                        </p:tav>
                                      </p:tavLst>
                                    </p:anim>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2" fill="hold" nodeType="afterEffect">
                                  <p:stCondLst>
                                    <p:cond delay="0"/>
                                  </p:stCondLst>
                                  <p:childTnLst>
                                    <p:set>
                                      <p:cBhvr>
                                        <p:cTn id="20" dur="1" fill="hold">
                                          <p:stCondLst>
                                            <p:cond delay="0"/>
                                          </p:stCondLst>
                                        </p:cTn>
                                        <p:tgtEl>
                                          <p:spTgt spid="101"/>
                                        </p:tgtEl>
                                        <p:attrNameLst>
                                          <p:attrName>style.visibility</p:attrName>
                                        </p:attrNameLst>
                                      </p:cBhvr>
                                      <p:to>
                                        <p:strVal val="visible"/>
                                      </p:to>
                                    </p:set>
                                    <p:anim calcmode="lin" valueType="num">
                                      <p:cBhvr>
                                        <p:cTn id="21" dur="500" fill="hold"/>
                                        <p:tgtEl>
                                          <p:spTgt spid="101"/>
                                        </p:tgtEl>
                                        <p:attrNameLst>
                                          <p:attrName>ppt_x</p:attrName>
                                        </p:attrNameLst>
                                      </p:cBhvr>
                                      <p:tavLst>
                                        <p:tav tm="0">
                                          <p:val>
                                            <p:strVal val="#ppt_x+#ppt_w/2"/>
                                          </p:val>
                                        </p:tav>
                                        <p:tav tm="100000">
                                          <p:val>
                                            <p:strVal val="#ppt_x"/>
                                          </p:val>
                                        </p:tav>
                                      </p:tavLst>
                                    </p:anim>
                                    <p:anim calcmode="lin" valueType="num">
                                      <p:cBhvr>
                                        <p:cTn id="22" dur="500" fill="hold"/>
                                        <p:tgtEl>
                                          <p:spTgt spid="101"/>
                                        </p:tgtEl>
                                        <p:attrNameLst>
                                          <p:attrName>ppt_y</p:attrName>
                                        </p:attrNameLst>
                                      </p:cBhvr>
                                      <p:tavLst>
                                        <p:tav tm="0">
                                          <p:val>
                                            <p:strVal val="#ppt_y"/>
                                          </p:val>
                                        </p:tav>
                                        <p:tav tm="100000">
                                          <p:val>
                                            <p:strVal val="#ppt_y"/>
                                          </p:val>
                                        </p:tav>
                                      </p:tavLst>
                                    </p:anim>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7" presetClass="entr" presetSubtype="2"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ppt_x</p:attrName>
                                        </p:attrNameLst>
                                      </p:cBhvr>
                                      <p:tavLst>
                                        <p:tav tm="0">
                                          <p:val>
                                            <p:strVal val="#ppt_x+#ppt_w/2"/>
                                          </p:val>
                                        </p:tav>
                                        <p:tav tm="100000">
                                          <p:val>
                                            <p:strVal val="#ppt_x"/>
                                          </p:val>
                                        </p:tav>
                                      </p:tavLst>
                                    </p:anim>
                                    <p:anim calcmode="lin" valueType="num">
                                      <p:cBhvr>
                                        <p:cTn id="34" dur="500" fill="hold"/>
                                        <p:tgtEl>
                                          <p:spTgt spid="9"/>
                                        </p:tgtEl>
                                        <p:attrNameLst>
                                          <p:attrName>ppt_y</p:attrName>
                                        </p:attrNameLst>
                                      </p:cBhvr>
                                      <p:tavLst>
                                        <p:tav tm="0">
                                          <p:val>
                                            <p:strVal val="#ppt_y"/>
                                          </p:val>
                                        </p:tav>
                                        <p:tav tm="100000">
                                          <p:val>
                                            <p:strVal val="#ppt_y"/>
                                          </p:val>
                                        </p:tav>
                                      </p:tavLst>
                                    </p:anim>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strVal val="#ppt_h"/>
                                          </p:val>
                                        </p:tav>
                                        <p:tav tm="100000">
                                          <p:val>
                                            <p:strVal val="#ppt_h"/>
                                          </p:val>
                                        </p:tav>
                                      </p:tavLst>
                                    </p:anim>
                                  </p:childTnLst>
                                </p:cTn>
                              </p:par>
                            </p:childTnLst>
                          </p:cTn>
                        </p:par>
                        <p:par>
                          <p:cTn id="37" fill="hold">
                            <p:stCondLst>
                              <p:cond delay="500"/>
                            </p:stCondLst>
                            <p:childTnLst>
                              <p:par>
                                <p:cTn id="38" presetID="17" presetClass="entr" presetSubtype="8"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ppt_x</p:attrName>
                                        </p:attrNameLst>
                                      </p:cBhvr>
                                      <p:tavLst>
                                        <p:tav tm="0">
                                          <p:val>
                                            <p:strVal val="#ppt_x-#ppt_w/2"/>
                                          </p:val>
                                        </p:tav>
                                        <p:tav tm="100000">
                                          <p:val>
                                            <p:strVal val="#ppt_x"/>
                                          </p:val>
                                        </p:tav>
                                      </p:tavLst>
                                    </p:anim>
                                    <p:anim calcmode="lin" valueType="num">
                                      <p:cBhvr>
                                        <p:cTn id="41" dur="500" fill="hold"/>
                                        <p:tgtEl>
                                          <p:spTgt spid="7"/>
                                        </p:tgtEl>
                                        <p:attrNameLst>
                                          <p:attrName>ppt_y</p:attrName>
                                        </p:attrNameLst>
                                      </p:cBhvr>
                                      <p:tavLst>
                                        <p:tav tm="0">
                                          <p:val>
                                            <p:strVal val="#ppt_y"/>
                                          </p:val>
                                        </p:tav>
                                        <p:tav tm="100000">
                                          <p:val>
                                            <p:strVal val="#ppt_y"/>
                                          </p:val>
                                        </p:tav>
                                      </p:tavLst>
                                    </p:anim>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strVal val="#ppt_h"/>
                                          </p:val>
                                        </p:tav>
                                        <p:tav tm="100000">
                                          <p:val>
                                            <p:strVal val="#ppt_h"/>
                                          </p:val>
                                        </p:tav>
                                      </p:tavLst>
                                    </p:anim>
                                  </p:childTnLst>
                                </p:cTn>
                              </p:par>
                            </p:childTnLst>
                          </p:cTn>
                        </p:par>
                        <p:par>
                          <p:cTn id="44" fill="hold">
                            <p:stCondLst>
                              <p:cond delay="1000"/>
                            </p:stCondLst>
                            <p:childTnLst>
                              <p:par>
                                <p:cTn id="45" presetID="17" presetClass="entr" presetSubtype="8" fill="hold" nodeType="afterEffect">
                                  <p:stCondLst>
                                    <p:cond delay="0"/>
                                  </p:stCondLst>
                                  <p:childTnLst>
                                    <p:set>
                                      <p:cBhvr>
                                        <p:cTn id="46" dur="1" fill="hold">
                                          <p:stCondLst>
                                            <p:cond delay="0"/>
                                          </p:stCondLst>
                                        </p:cTn>
                                        <p:tgtEl>
                                          <p:spTgt spid="108"/>
                                        </p:tgtEl>
                                        <p:attrNameLst>
                                          <p:attrName>style.visibility</p:attrName>
                                        </p:attrNameLst>
                                      </p:cBhvr>
                                      <p:to>
                                        <p:strVal val="visible"/>
                                      </p:to>
                                    </p:set>
                                    <p:anim calcmode="lin" valueType="num">
                                      <p:cBhvr>
                                        <p:cTn id="47" dur="500" fill="hold"/>
                                        <p:tgtEl>
                                          <p:spTgt spid="108"/>
                                        </p:tgtEl>
                                        <p:attrNameLst>
                                          <p:attrName>ppt_x</p:attrName>
                                        </p:attrNameLst>
                                      </p:cBhvr>
                                      <p:tavLst>
                                        <p:tav tm="0">
                                          <p:val>
                                            <p:strVal val="#ppt_x-#ppt_w/2"/>
                                          </p:val>
                                        </p:tav>
                                        <p:tav tm="100000">
                                          <p:val>
                                            <p:strVal val="#ppt_x"/>
                                          </p:val>
                                        </p:tav>
                                      </p:tavLst>
                                    </p:anim>
                                    <p:anim calcmode="lin" valueType="num">
                                      <p:cBhvr>
                                        <p:cTn id="48" dur="500" fill="hold"/>
                                        <p:tgtEl>
                                          <p:spTgt spid="108"/>
                                        </p:tgtEl>
                                        <p:attrNameLst>
                                          <p:attrName>ppt_y</p:attrName>
                                        </p:attrNameLst>
                                      </p:cBhvr>
                                      <p:tavLst>
                                        <p:tav tm="0">
                                          <p:val>
                                            <p:strVal val="#ppt_y"/>
                                          </p:val>
                                        </p:tav>
                                        <p:tav tm="100000">
                                          <p:val>
                                            <p:strVal val="#ppt_y"/>
                                          </p:val>
                                        </p:tav>
                                      </p:tavLst>
                                    </p:anim>
                                    <p:anim calcmode="lin" valueType="num">
                                      <p:cBhvr>
                                        <p:cTn id="49" dur="500" fill="hold"/>
                                        <p:tgtEl>
                                          <p:spTgt spid="108"/>
                                        </p:tgtEl>
                                        <p:attrNameLst>
                                          <p:attrName>ppt_w</p:attrName>
                                        </p:attrNameLst>
                                      </p:cBhvr>
                                      <p:tavLst>
                                        <p:tav tm="0">
                                          <p:val>
                                            <p:fltVal val="0"/>
                                          </p:val>
                                        </p:tav>
                                        <p:tav tm="100000">
                                          <p:val>
                                            <p:strVal val="#ppt_w"/>
                                          </p:val>
                                        </p:tav>
                                      </p:tavLst>
                                    </p:anim>
                                    <p:anim calcmode="lin" valueType="num">
                                      <p:cBhvr>
                                        <p:cTn id="50" dur="500" fill="hold"/>
                                        <p:tgtEl>
                                          <p:spTgt spid="108"/>
                                        </p:tgtEl>
                                        <p:attrNameLst>
                                          <p:attrName>ppt_h</p:attrName>
                                        </p:attrNameLst>
                                      </p:cBhvr>
                                      <p:tavLst>
                                        <p:tav tm="0">
                                          <p:val>
                                            <p:strVal val="#ppt_h"/>
                                          </p:val>
                                        </p:tav>
                                        <p:tav tm="100000">
                                          <p:val>
                                            <p:strVal val="#ppt_h"/>
                                          </p:val>
                                        </p:tav>
                                      </p:tavLst>
                                    </p:anim>
                                  </p:childTnLst>
                                </p:cTn>
                              </p:par>
                            </p:childTnLst>
                          </p:cTn>
                        </p:par>
                        <p:par>
                          <p:cTn id="51" fill="hold">
                            <p:stCondLst>
                              <p:cond delay="1500"/>
                            </p:stCondLst>
                            <p:childTnLst>
                              <p:par>
                                <p:cTn id="52" presetID="10" presetClass="entr" presetSubtype="0" fill="hold" grpId="0" nodeType="afterEffect">
                                  <p:stCondLst>
                                    <p:cond delay="0"/>
                                  </p:stCondLst>
                                  <p:childTnLst>
                                    <p:set>
                                      <p:cBhvr>
                                        <p:cTn id="53" dur="1" fill="hold">
                                          <p:stCondLst>
                                            <p:cond delay="0"/>
                                          </p:stCondLst>
                                        </p:cTn>
                                        <p:tgtEl>
                                          <p:spTgt spid="99"/>
                                        </p:tgtEl>
                                        <p:attrNameLst>
                                          <p:attrName>style.visibility</p:attrName>
                                        </p:attrNameLst>
                                      </p:cBhvr>
                                      <p:to>
                                        <p:strVal val="visible"/>
                                      </p:to>
                                    </p:set>
                                    <p:animEffect transition="in" filter="fade">
                                      <p:cBhvr>
                                        <p:cTn id="54" dur="500"/>
                                        <p:tgtEl>
                                          <p:spTgt spid="99"/>
                                        </p:tgtEl>
                                      </p:cBhvr>
                                    </p:animEffect>
                                  </p:childTnLst>
                                </p:cTn>
                              </p:par>
                            </p:childTnLst>
                          </p:cTn>
                        </p:par>
                      </p:childTnLst>
                    </p:cTn>
                  </p:par>
                  <p:par>
                    <p:cTn id="55" fill="hold">
                      <p:stCondLst>
                        <p:cond delay="indefinite"/>
                      </p:stCondLst>
                      <p:childTnLst>
                        <p:par>
                          <p:cTn id="56" fill="hold">
                            <p:stCondLst>
                              <p:cond delay="0"/>
                            </p:stCondLst>
                            <p:childTnLst>
                              <p:par>
                                <p:cTn id="57" presetID="17" presetClass="entr" presetSubtype="8"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p:cTn id="59" dur="500" fill="hold"/>
                                        <p:tgtEl>
                                          <p:spTgt spid="27"/>
                                        </p:tgtEl>
                                        <p:attrNameLst>
                                          <p:attrName>ppt_x</p:attrName>
                                        </p:attrNameLst>
                                      </p:cBhvr>
                                      <p:tavLst>
                                        <p:tav tm="0">
                                          <p:val>
                                            <p:strVal val="#ppt_x-#ppt_w/2"/>
                                          </p:val>
                                        </p:tav>
                                        <p:tav tm="100000">
                                          <p:val>
                                            <p:strVal val="#ppt_x"/>
                                          </p:val>
                                        </p:tav>
                                      </p:tavLst>
                                    </p:anim>
                                    <p:anim calcmode="lin" valueType="num">
                                      <p:cBhvr>
                                        <p:cTn id="60" dur="500" fill="hold"/>
                                        <p:tgtEl>
                                          <p:spTgt spid="27"/>
                                        </p:tgtEl>
                                        <p:attrNameLst>
                                          <p:attrName>ppt_y</p:attrName>
                                        </p:attrNameLst>
                                      </p:cBhvr>
                                      <p:tavLst>
                                        <p:tav tm="0">
                                          <p:val>
                                            <p:strVal val="#ppt_y"/>
                                          </p:val>
                                        </p:tav>
                                        <p:tav tm="100000">
                                          <p:val>
                                            <p:strVal val="#ppt_y"/>
                                          </p:val>
                                        </p:tav>
                                      </p:tavLst>
                                    </p:anim>
                                    <p:anim calcmode="lin" valueType="num">
                                      <p:cBhvr>
                                        <p:cTn id="61" dur="500" fill="hold"/>
                                        <p:tgtEl>
                                          <p:spTgt spid="27"/>
                                        </p:tgtEl>
                                        <p:attrNameLst>
                                          <p:attrName>ppt_w</p:attrName>
                                        </p:attrNameLst>
                                      </p:cBhvr>
                                      <p:tavLst>
                                        <p:tav tm="0">
                                          <p:val>
                                            <p:fltVal val="0"/>
                                          </p:val>
                                        </p:tav>
                                        <p:tav tm="100000">
                                          <p:val>
                                            <p:strVal val="#ppt_w"/>
                                          </p:val>
                                        </p:tav>
                                      </p:tavLst>
                                    </p:anim>
                                    <p:anim calcmode="lin" valueType="num">
                                      <p:cBhvr>
                                        <p:cTn id="62" dur="500" fill="hold"/>
                                        <p:tgtEl>
                                          <p:spTgt spid="27"/>
                                        </p:tgtEl>
                                        <p:attrNameLst>
                                          <p:attrName>ppt_h</p:attrName>
                                        </p:attrNameLst>
                                      </p:cBhvr>
                                      <p:tavLst>
                                        <p:tav tm="0">
                                          <p:val>
                                            <p:strVal val="#ppt_h"/>
                                          </p:val>
                                        </p:tav>
                                        <p:tav tm="100000">
                                          <p:val>
                                            <p:strVal val="#ppt_h"/>
                                          </p:val>
                                        </p:tav>
                                      </p:tavLst>
                                    </p:anim>
                                  </p:childTnLst>
                                </p:cTn>
                              </p:par>
                            </p:childTnLst>
                          </p:cTn>
                        </p:par>
                        <p:par>
                          <p:cTn id="63" fill="hold">
                            <p:stCondLst>
                              <p:cond delay="500"/>
                            </p:stCondLst>
                            <p:childTnLst>
                              <p:par>
                                <p:cTn id="64" presetID="17" presetClass="entr" presetSubtype="2"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ppt_x</p:attrName>
                                        </p:attrNameLst>
                                      </p:cBhvr>
                                      <p:tavLst>
                                        <p:tav tm="0">
                                          <p:val>
                                            <p:strVal val="#ppt_x+#ppt_w/2"/>
                                          </p:val>
                                        </p:tav>
                                        <p:tav tm="100000">
                                          <p:val>
                                            <p:strVal val="#ppt_x"/>
                                          </p:val>
                                        </p:tav>
                                      </p:tavLst>
                                    </p:anim>
                                    <p:anim calcmode="lin" valueType="num">
                                      <p:cBhvr>
                                        <p:cTn id="67" dur="500" fill="hold"/>
                                        <p:tgtEl>
                                          <p:spTgt spid="25"/>
                                        </p:tgtEl>
                                        <p:attrNameLst>
                                          <p:attrName>ppt_y</p:attrName>
                                        </p:attrNameLst>
                                      </p:cBhvr>
                                      <p:tavLst>
                                        <p:tav tm="0">
                                          <p:val>
                                            <p:strVal val="#ppt_y"/>
                                          </p:val>
                                        </p:tav>
                                        <p:tav tm="100000">
                                          <p:val>
                                            <p:strVal val="#ppt_y"/>
                                          </p:val>
                                        </p:tav>
                                      </p:tavLst>
                                    </p:anim>
                                    <p:anim calcmode="lin" valueType="num">
                                      <p:cBhvr>
                                        <p:cTn id="68" dur="500" fill="hold"/>
                                        <p:tgtEl>
                                          <p:spTgt spid="25"/>
                                        </p:tgtEl>
                                        <p:attrNameLst>
                                          <p:attrName>ppt_w</p:attrName>
                                        </p:attrNameLst>
                                      </p:cBhvr>
                                      <p:tavLst>
                                        <p:tav tm="0">
                                          <p:val>
                                            <p:fltVal val="0"/>
                                          </p:val>
                                        </p:tav>
                                        <p:tav tm="100000">
                                          <p:val>
                                            <p:strVal val="#ppt_w"/>
                                          </p:val>
                                        </p:tav>
                                      </p:tavLst>
                                    </p:anim>
                                    <p:anim calcmode="lin" valueType="num">
                                      <p:cBhvr>
                                        <p:cTn id="69" dur="500" fill="hold"/>
                                        <p:tgtEl>
                                          <p:spTgt spid="25"/>
                                        </p:tgtEl>
                                        <p:attrNameLst>
                                          <p:attrName>ppt_h</p:attrName>
                                        </p:attrNameLst>
                                      </p:cBhvr>
                                      <p:tavLst>
                                        <p:tav tm="0">
                                          <p:val>
                                            <p:strVal val="#ppt_h"/>
                                          </p:val>
                                        </p:tav>
                                        <p:tav tm="100000">
                                          <p:val>
                                            <p:strVal val="#ppt_h"/>
                                          </p:val>
                                        </p:tav>
                                      </p:tavLst>
                                    </p:anim>
                                  </p:childTnLst>
                                </p:cTn>
                              </p:par>
                            </p:childTnLst>
                          </p:cTn>
                        </p:par>
                        <p:par>
                          <p:cTn id="70" fill="hold">
                            <p:stCondLst>
                              <p:cond delay="1000"/>
                            </p:stCondLst>
                            <p:childTnLst>
                              <p:par>
                                <p:cTn id="71" presetID="17" presetClass="entr" presetSubtype="2" fill="hold" nodeType="afterEffect">
                                  <p:stCondLst>
                                    <p:cond delay="0"/>
                                  </p:stCondLst>
                                  <p:childTnLst>
                                    <p:set>
                                      <p:cBhvr>
                                        <p:cTn id="72" dur="1" fill="hold">
                                          <p:stCondLst>
                                            <p:cond delay="0"/>
                                          </p:stCondLst>
                                        </p:cTn>
                                        <p:tgtEl>
                                          <p:spTgt spid="102"/>
                                        </p:tgtEl>
                                        <p:attrNameLst>
                                          <p:attrName>style.visibility</p:attrName>
                                        </p:attrNameLst>
                                      </p:cBhvr>
                                      <p:to>
                                        <p:strVal val="visible"/>
                                      </p:to>
                                    </p:set>
                                    <p:anim calcmode="lin" valueType="num">
                                      <p:cBhvr>
                                        <p:cTn id="73" dur="500" fill="hold"/>
                                        <p:tgtEl>
                                          <p:spTgt spid="102"/>
                                        </p:tgtEl>
                                        <p:attrNameLst>
                                          <p:attrName>ppt_x</p:attrName>
                                        </p:attrNameLst>
                                      </p:cBhvr>
                                      <p:tavLst>
                                        <p:tav tm="0">
                                          <p:val>
                                            <p:strVal val="#ppt_x+#ppt_w/2"/>
                                          </p:val>
                                        </p:tav>
                                        <p:tav tm="100000">
                                          <p:val>
                                            <p:strVal val="#ppt_x"/>
                                          </p:val>
                                        </p:tav>
                                      </p:tavLst>
                                    </p:anim>
                                    <p:anim calcmode="lin" valueType="num">
                                      <p:cBhvr>
                                        <p:cTn id="74" dur="500" fill="hold"/>
                                        <p:tgtEl>
                                          <p:spTgt spid="102"/>
                                        </p:tgtEl>
                                        <p:attrNameLst>
                                          <p:attrName>ppt_y</p:attrName>
                                        </p:attrNameLst>
                                      </p:cBhvr>
                                      <p:tavLst>
                                        <p:tav tm="0">
                                          <p:val>
                                            <p:strVal val="#ppt_y"/>
                                          </p:val>
                                        </p:tav>
                                        <p:tav tm="100000">
                                          <p:val>
                                            <p:strVal val="#ppt_y"/>
                                          </p:val>
                                        </p:tav>
                                      </p:tavLst>
                                    </p:anim>
                                    <p:anim calcmode="lin" valueType="num">
                                      <p:cBhvr>
                                        <p:cTn id="75" dur="500" fill="hold"/>
                                        <p:tgtEl>
                                          <p:spTgt spid="102"/>
                                        </p:tgtEl>
                                        <p:attrNameLst>
                                          <p:attrName>ppt_w</p:attrName>
                                        </p:attrNameLst>
                                      </p:cBhvr>
                                      <p:tavLst>
                                        <p:tav tm="0">
                                          <p:val>
                                            <p:fltVal val="0"/>
                                          </p:val>
                                        </p:tav>
                                        <p:tav tm="100000">
                                          <p:val>
                                            <p:strVal val="#ppt_w"/>
                                          </p:val>
                                        </p:tav>
                                      </p:tavLst>
                                    </p:anim>
                                    <p:anim calcmode="lin" valueType="num">
                                      <p:cBhvr>
                                        <p:cTn id="76" dur="500" fill="hold"/>
                                        <p:tgtEl>
                                          <p:spTgt spid="102"/>
                                        </p:tgtEl>
                                        <p:attrNameLst>
                                          <p:attrName>ppt_h</p:attrName>
                                        </p:attrNameLst>
                                      </p:cBhvr>
                                      <p:tavLst>
                                        <p:tav tm="0">
                                          <p:val>
                                            <p:strVal val="#ppt_h"/>
                                          </p:val>
                                        </p:tav>
                                        <p:tav tm="100000">
                                          <p:val>
                                            <p:strVal val="#ppt_h"/>
                                          </p:val>
                                        </p:tav>
                                      </p:tavLst>
                                    </p:anim>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100"/>
                                        </p:tgtEl>
                                        <p:attrNameLst>
                                          <p:attrName>style.visibility</p:attrName>
                                        </p:attrNameLst>
                                      </p:cBhvr>
                                      <p:to>
                                        <p:strVal val="visible"/>
                                      </p:to>
                                    </p:set>
                                    <p:animEffect transition="in" filter="fade">
                                      <p:cBhvr>
                                        <p:cTn id="80" dur="500"/>
                                        <p:tgtEl>
                                          <p:spTgt spid="100"/>
                                        </p:tgtEl>
                                      </p:cBhvr>
                                    </p:animEffect>
                                  </p:childTnLst>
                                </p:cTn>
                              </p:par>
                            </p:childTnLst>
                          </p:cTn>
                        </p:par>
                      </p:childTnLst>
                    </p:cTn>
                  </p:par>
                  <p:par>
                    <p:cTn id="81" fill="hold">
                      <p:stCondLst>
                        <p:cond delay="indefinite"/>
                      </p:stCondLst>
                      <p:childTnLst>
                        <p:par>
                          <p:cTn id="82" fill="hold">
                            <p:stCondLst>
                              <p:cond delay="0"/>
                            </p:stCondLst>
                            <p:childTnLst>
                              <p:par>
                                <p:cTn id="83" presetID="17" presetClass="entr" presetSubtype="2" fill="hold" grpId="0" nodeType="clickEffect">
                                  <p:stCondLst>
                                    <p:cond delay="0"/>
                                  </p:stCondLst>
                                  <p:childTnLst>
                                    <p:set>
                                      <p:cBhvr>
                                        <p:cTn id="84" dur="1" fill="hold">
                                          <p:stCondLst>
                                            <p:cond delay="0"/>
                                          </p:stCondLst>
                                        </p:cTn>
                                        <p:tgtEl>
                                          <p:spTgt spid="30"/>
                                        </p:tgtEl>
                                        <p:attrNameLst>
                                          <p:attrName>style.visibility</p:attrName>
                                        </p:attrNameLst>
                                      </p:cBhvr>
                                      <p:to>
                                        <p:strVal val="visible"/>
                                      </p:to>
                                    </p:set>
                                    <p:anim calcmode="lin" valueType="num">
                                      <p:cBhvr>
                                        <p:cTn id="85" dur="500" fill="hold"/>
                                        <p:tgtEl>
                                          <p:spTgt spid="30"/>
                                        </p:tgtEl>
                                        <p:attrNameLst>
                                          <p:attrName>ppt_x</p:attrName>
                                        </p:attrNameLst>
                                      </p:cBhvr>
                                      <p:tavLst>
                                        <p:tav tm="0">
                                          <p:val>
                                            <p:strVal val="#ppt_x+#ppt_w/2"/>
                                          </p:val>
                                        </p:tav>
                                        <p:tav tm="100000">
                                          <p:val>
                                            <p:strVal val="#ppt_x"/>
                                          </p:val>
                                        </p:tav>
                                      </p:tavLst>
                                    </p:anim>
                                    <p:anim calcmode="lin" valueType="num">
                                      <p:cBhvr>
                                        <p:cTn id="86" dur="500" fill="hold"/>
                                        <p:tgtEl>
                                          <p:spTgt spid="30"/>
                                        </p:tgtEl>
                                        <p:attrNameLst>
                                          <p:attrName>ppt_y</p:attrName>
                                        </p:attrNameLst>
                                      </p:cBhvr>
                                      <p:tavLst>
                                        <p:tav tm="0">
                                          <p:val>
                                            <p:strVal val="#ppt_y"/>
                                          </p:val>
                                        </p:tav>
                                        <p:tav tm="100000">
                                          <p:val>
                                            <p:strVal val="#ppt_y"/>
                                          </p:val>
                                        </p:tav>
                                      </p:tavLst>
                                    </p:anim>
                                    <p:anim calcmode="lin" valueType="num">
                                      <p:cBhvr>
                                        <p:cTn id="87" dur="500" fill="hold"/>
                                        <p:tgtEl>
                                          <p:spTgt spid="30"/>
                                        </p:tgtEl>
                                        <p:attrNameLst>
                                          <p:attrName>ppt_w</p:attrName>
                                        </p:attrNameLst>
                                      </p:cBhvr>
                                      <p:tavLst>
                                        <p:tav tm="0">
                                          <p:val>
                                            <p:fltVal val="0"/>
                                          </p:val>
                                        </p:tav>
                                        <p:tav tm="100000">
                                          <p:val>
                                            <p:strVal val="#ppt_w"/>
                                          </p:val>
                                        </p:tav>
                                      </p:tavLst>
                                    </p:anim>
                                    <p:anim calcmode="lin" valueType="num">
                                      <p:cBhvr>
                                        <p:cTn id="88" dur="500" fill="hold"/>
                                        <p:tgtEl>
                                          <p:spTgt spid="30"/>
                                        </p:tgtEl>
                                        <p:attrNameLst>
                                          <p:attrName>ppt_h</p:attrName>
                                        </p:attrNameLst>
                                      </p:cBhvr>
                                      <p:tavLst>
                                        <p:tav tm="0">
                                          <p:val>
                                            <p:strVal val="#ppt_h"/>
                                          </p:val>
                                        </p:tav>
                                        <p:tav tm="100000">
                                          <p:val>
                                            <p:strVal val="#ppt_h"/>
                                          </p:val>
                                        </p:tav>
                                      </p:tavLst>
                                    </p:anim>
                                  </p:childTnLst>
                                </p:cTn>
                              </p:par>
                            </p:childTnLst>
                          </p:cTn>
                        </p:par>
                        <p:par>
                          <p:cTn id="89" fill="hold">
                            <p:stCondLst>
                              <p:cond delay="500"/>
                            </p:stCondLst>
                            <p:childTnLst>
                              <p:par>
                                <p:cTn id="90" presetID="17" presetClass="entr" presetSubtype="8" fill="hold" grpId="0" nodeType="afterEffect">
                                  <p:stCondLst>
                                    <p:cond delay="0"/>
                                  </p:stCondLst>
                                  <p:childTnLst>
                                    <p:set>
                                      <p:cBhvr>
                                        <p:cTn id="91" dur="1" fill="hold">
                                          <p:stCondLst>
                                            <p:cond delay="0"/>
                                          </p:stCondLst>
                                        </p:cTn>
                                        <p:tgtEl>
                                          <p:spTgt spid="28"/>
                                        </p:tgtEl>
                                        <p:attrNameLst>
                                          <p:attrName>style.visibility</p:attrName>
                                        </p:attrNameLst>
                                      </p:cBhvr>
                                      <p:to>
                                        <p:strVal val="visible"/>
                                      </p:to>
                                    </p:set>
                                    <p:anim calcmode="lin" valueType="num">
                                      <p:cBhvr>
                                        <p:cTn id="92" dur="500" fill="hold"/>
                                        <p:tgtEl>
                                          <p:spTgt spid="28"/>
                                        </p:tgtEl>
                                        <p:attrNameLst>
                                          <p:attrName>ppt_x</p:attrName>
                                        </p:attrNameLst>
                                      </p:cBhvr>
                                      <p:tavLst>
                                        <p:tav tm="0">
                                          <p:val>
                                            <p:strVal val="#ppt_x-#ppt_w/2"/>
                                          </p:val>
                                        </p:tav>
                                        <p:tav tm="100000">
                                          <p:val>
                                            <p:strVal val="#ppt_x"/>
                                          </p:val>
                                        </p:tav>
                                      </p:tavLst>
                                    </p:anim>
                                    <p:anim calcmode="lin" valueType="num">
                                      <p:cBhvr>
                                        <p:cTn id="93" dur="500" fill="hold"/>
                                        <p:tgtEl>
                                          <p:spTgt spid="28"/>
                                        </p:tgtEl>
                                        <p:attrNameLst>
                                          <p:attrName>ppt_y</p:attrName>
                                        </p:attrNameLst>
                                      </p:cBhvr>
                                      <p:tavLst>
                                        <p:tav tm="0">
                                          <p:val>
                                            <p:strVal val="#ppt_y"/>
                                          </p:val>
                                        </p:tav>
                                        <p:tav tm="100000">
                                          <p:val>
                                            <p:strVal val="#ppt_y"/>
                                          </p:val>
                                        </p:tav>
                                      </p:tavLst>
                                    </p:anim>
                                    <p:anim calcmode="lin" valueType="num">
                                      <p:cBhvr>
                                        <p:cTn id="94" dur="500" fill="hold"/>
                                        <p:tgtEl>
                                          <p:spTgt spid="28"/>
                                        </p:tgtEl>
                                        <p:attrNameLst>
                                          <p:attrName>ppt_w</p:attrName>
                                        </p:attrNameLst>
                                      </p:cBhvr>
                                      <p:tavLst>
                                        <p:tav tm="0">
                                          <p:val>
                                            <p:fltVal val="0"/>
                                          </p:val>
                                        </p:tav>
                                        <p:tav tm="100000">
                                          <p:val>
                                            <p:strVal val="#ppt_w"/>
                                          </p:val>
                                        </p:tav>
                                      </p:tavLst>
                                    </p:anim>
                                    <p:anim calcmode="lin" valueType="num">
                                      <p:cBhvr>
                                        <p:cTn id="95" dur="500" fill="hold"/>
                                        <p:tgtEl>
                                          <p:spTgt spid="28"/>
                                        </p:tgtEl>
                                        <p:attrNameLst>
                                          <p:attrName>ppt_h</p:attrName>
                                        </p:attrNameLst>
                                      </p:cBhvr>
                                      <p:tavLst>
                                        <p:tav tm="0">
                                          <p:val>
                                            <p:strVal val="#ppt_h"/>
                                          </p:val>
                                        </p:tav>
                                        <p:tav tm="100000">
                                          <p:val>
                                            <p:strVal val="#ppt_h"/>
                                          </p:val>
                                        </p:tav>
                                      </p:tavLst>
                                    </p:anim>
                                  </p:childTnLst>
                                </p:cTn>
                              </p:par>
                            </p:childTnLst>
                          </p:cTn>
                        </p:par>
                        <p:par>
                          <p:cTn id="96" fill="hold">
                            <p:stCondLst>
                              <p:cond delay="1000"/>
                            </p:stCondLst>
                            <p:childTnLst>
                              <p:par>
                                <p:cTn id="97" presetID="17" presetClass="entr" presetSubtype="8" fill="hold" nodeType="afterEffect">
                                  <p:stCondLst>
                                    <p:cond delay="0"/>
                                  </p:stCondLst>
                                  <p:childTnLst>
                                    <p:set>
                                      <p:cBhvr>
                                        <p:cTn id="98" dur="1" fill="hold">
                                          <p:stCondLst>
                                            <p:cond delay="0"/>
                                          </p:stCondLst>
                                        </p:cTn>
                                        <p:tgtEl>
                                          <p:spTgt spid="106"/>
                                        </p:tgtEl>
                                        <p:attrNameLst>
                                          <p:attrName>style.visibility</p:attrName>
                                        </p:attrNameLst>
                                      </p:cBhvr>
                                      <p:to>
                                        <p:strVal val="visible"/>
                                      </p:to>
                                    </p:set>
                                    <p:anim calcmode="lin" valueType="num">
                                      <p:cBhvr>
                                        <p:cTn id="99" dur="500" fill="hold"/>
                                        <p:tgtEl>
                                          <p:spTgt spid="106"/>
                                        </p:tgtEl>
                                        <p:attrNameLst>
                                          <p:attrName>ppt_x</p:attrName>
                                        </p:attrNameLst>
                                      </p:cBhvr>
                                      <p:tavLst>
                                        <p:tav tm="0">
                                          <p:val>
                                            <p:strVal val="#ppt_x-#ppt_w/2"/>
                                          </p:val>
                                        </p:tav>
                                        <p:tav tm="100000">
                                          <p:val>
                                            <p:strVal val="#ppt_x"/>
                                          </p:val>
                                        </p:tav>
                                      </p:tavLst>
                                    </p:anim>
                                    <p:anim calcmode="lin" valueType="num">
                                      <p:cBhvr>
                                        <p:cTn id="100" dur="500" fill="hold"/>
                                        <p:tgtEl>
                                          <p:spTgt spid="106"/>
                                        </p:tgtEl>
                                        <p:attrNameLst>
                                          <p:attrName>ppt_y</p:attrName>
                                        </p:attrNameLst>
                                      </p:cBhvr>
                                      <p:tavLst>
                                        <p:tav tm="0">
                                          <p:val>
                                            <p:strVal val="#ppt_y"/>
                                          </p:val>
                                        </p:tav>
                                        <p:tav tm="100000">
                                          <p:val>
                                            <p:strVal val="#ppt_y"/>
                                          </p:val>
                                        </p:tav>
                                      </p:tavLst>
                                    </p:anim>
                                    <p:anim calcmode="lin" valueType="num">
                                      <p:cBhvr>
                                        <p:cTn id="101" dur="500" fill="hold"/>
                                        <p:tgtEl>
                                          <p:spTgt spid="106"/>
                                        </p:tgtEl>
                                        <p:attrNameLst>
                                          <p:attrName>ppt_w</p:attrName>
                                        </p:attrNameLst>
                                      </p:cBhvr>
                                      <p:tavLst>
                                        <p:tav tm="0">
                                          <p:val>
                                            <p:fltVal val="0"/>
                                          </p:val>
                                        </p:tav>
                                        <p:tav tm="100000">
                                          <p:val>
                                            <p:strVal val="#ppt_w"/>
                                          </p:val>
                                        </p:tav>
                                      </p:tavLst>
                                    </p:anim>
                                    <p:anim calcmode="lin" valueType="num">
                                      <p:cBhvr>
                                        <p:cTn id="102" dur="500" fill="hold"/>
                                        <p:tgtEl>
                                          <p:spTgt spid="106"/>
                                        </p:tgtEl>
                                        <p:attrNameLst>
                                          <p:attrName>ppt_h</p:attrName>
                                        </p:attrNameLst>
                                      </p:cBhvr>
                                      <p:tavLst>
                                        <p:tav tm="0">
                                          <p:val>
                                            <p:strVal val="#ppt_h"/>
                                          </p:val>
                                        </p:tav>
                                        <p:tav tm="100000">
                                          <p:val>
                                            <p:strVal val="#ppt_h"/>
                                          </p:val>
                                        </p:tav>
                                      </p:tavLst>
                                    </p:anim>
                                  </p:childTnLst>
                                </p:cTn>
                              </p:par>
                            </p:childTnLst>
                          </p:cTn>
                        </p:par>
                        <p:par>
                          <p:cTn id="103" fill="hold">
                            <p:stCondLst>
                              <p:cond delay="1500"/>
                            </p:stCondLst>
                            <p:childTnLst>
                              <p:par>
                                <p:cTn id="104" presetID="10" presetClass="entr" presetSubtype="0" fill="hold" grpId="0" nodeType="afterEffect">
                                  <p:stCondLst>
                                    <p:cond delay="0"/>
                                  </p:stCondLst>
                                  <p:childTnLst>
                                    <p:set>
                                      <p:cBhvr>
                                        <p:cTn id="105" dur="1" fill="hold">
                                          <p:stCondLst>
                                            <p:cond delay="0"/>
                                          </p:stCondLst>
                                        </p:cTn>
                                        <p:tgtEl>
                                          <p:spTgt spid="111"/>
                                        </p:tgtEl>
                                        <p:attrNameLst>
                                          <p:attrName>style.visibility</p:attrName>
                                        </p:attrNameLst>
                                      </p:cBhvr>
                                      <p:to>
                                        <p:strVal val="visible"/>
                                      </p:to>
                                    </p:set>
                                    <p:animEffect transition="in" filter="fade">
                                      <p:cBhvr>
                                        <p:cTn id="106" dur="500"/>
                                        <p:tgtEl>
                                          <p:spTgt spid="111"/>
                                        </p:tgtEl>
                                      </p:cBhvr>
                                    </p:animEffect>
                                  </p:childTnLst>
                                </p:cTn>
                              </p:par>
                            </p:childTnLst>
                          </p:cTn>
                        </p:par>
                      </p:childTnLst>
                    </p:cTn>
                  </p:par>
                  <p:par>
                    <p:cTn id="107" fill="hold">
                      <p:stCondLst>
                        <p:cond delay="indefinite"/>
                      </p:stCondLst>
                      <p:childTnLst>
                        <p:par>
                          <p:cTn id="108" fill="hold">
                            <p:stCondLst>
                              <p:cond delay="0"/>
                            </p:stCondLst>
                            <p:childTnLst>
                              <p:par>
                                <p:cTn id="109" presetID="17" presetClass="entr" presetSubtype="8" fill="hold" grpId="0" nodeType="clickEffect">
                                  <p:stCondLst>
                                    <p:cond delay="0"/>
                                  </p:stCondLst>
                                  <p:childTnLst>
                                    <p:set>
                                      <p:cBhvr>
                                        <p:cTn id="110" dur="1" fill="hold">
                                          <p:stCondLst>
                                            <p:cond delay="0"/>
                                          </p:stCondLst>
                                        </p:cTn>
                                        <p:tgtEl>
                                          <p:spTgt spid="45"/>
                                        </p:tgtEl>
                                        <p:attrNameLst>
                                          <p:attrName>style.visibility</p:attrName>
                                        </p:attrNameLst>
                                      </p:cBhvr>
                                      <p:to>
                                        <p:strVal val="visible"/>
                                      </p:to>
                                    </p:set>
                                    <p:anim calcmode="lin" valueType="num">
                                      <p:cBhvr>
                                        <p:cTn id="111" dur="500" fill="hold"/>
                                        <p:tgtEl>
                                          <p:spTgt spid="45"/>
                                        </p:tgtEl>
                                        <p:attrNameLst>
                                          <p:attrName>ppt_x</p:attrName>
                                        </p:attrNameLst>
                                      </p:cBhvr>
                                      <p:tavLst>
                                        <p:tav tm="0">
                                          <p:val>
                                            <p:strVal val="#ppt_x-#ppt_w/2"/>
                                          </p:val>
                                        </p:tav>
                                        <p:tav tm="100000">
                                          <p:val>
                                            <p:strVal val="#ppt_x"/>
                                          </p:val>
                                        </p:tav>
                                      </p:tavLst>
                                    </p:anim>
                                    <p:anim calcmode="lin" valueType="num">
                                      <p:cBhvr>
                                        <p:cTn id="112" dur="500" fill="hold"/>
                                        <p:tgtEl>
                                          <p:spTgt spid="45"/>
                                        </p:tgtEl>
                                        <p:attrNameLst>
                                          <p:attrName>ppt_y</p:attrName>
                                        </p:attrNameLst>
                                      </p:cBhvr>
                                      <p:tavLst>
                                        <p:tav tm="0">
                                          <p:val>
                                            <p:strVal val="#ppt_y"/>
                                          </p:val>
                                        </p:tav>
                                        <p:tav tm="100000">
                                          <p:val>
                                            <p:strVal val="#ppt_y"/>
                                          </p:val>
                                        </p:tav>
                                      </p:tavLst>
                                    </p:anim>
                                    <p:anim calcmode="lin" valueType="num">
                                      <p:cBhvr>
                                        <p:cTn id="113" dur="500" fill="hold"/>
                                        <p:tgtEl>
                                          <p:spTgt spid="45"/>
                                        </p:tgtEl>
                                        <p:attrNameLst>
                                          <p:attrName>ppt_w</p:attrName>
                                        </p:attrNameLst>
                                      </p:cBhvr>
                                      <p:tavLst>
                                        <p:tav tm="0">
                                          <p:val>
                                            <p:fltVal val="0"/>
                                          </p:val>
                                        </p:tav>
                                        <p:tav tm="100000">
                                          <p:val>
                                            <p:strVal val="#ppt_w"/>
                                          </p:val>
                                        </p:tav>
                                      </p:tavLst>
                                    </p:anim>
                                    <p:anim calcmode="lin" valueType="num">
                                      <p:cBhvr>
                                        <p:cTn id="114" dur="500" fill="hold"/>
                                        <p:tgtEl>
                                          <p:spTgt spid="45"/>
                                        </p:tgtEl>
                                        <p:attrNameLst>
                                          <p:attrName>ppt_h</p:attrName>
                                        </p:attrNameLst>
                                      </p:cBhvr>
                                      <p:tavLst>
                                        <p:tav tm="0">
                                          <p:val>
                                            <p:strVal val="#ppt_h"/>
                                          </p:val>
                                        </p:tav>
                                        <p:tav tm="100000">
                                          <p:val>
                                            <p:strVal val="#ppt_h"/>
                                          </p:val>
                                        </p:tav>
                                      </p:tavLst>
                                    </p:anim>
                                  </p:childTnLst>
                                </p:cTn>
                              </p:par>
                            </p:childTnLst>
                          </p:cTn>
                        </p:par>
                        <p:par>
                          <p:cTn id="115" fill="hold">
                            <p:stCondLst>
                              <p:cond delay="500"/>
                            </p:stCondLst>
                            <p:childTnLst>
                              <p:par>
                                <p:cTn id="116" presetID="17" presetClass="entr" presetSubtype="2" fill="hold" grpId="0" nodeType="afterEffect">
                                  <p:stCondLst>
                                    <p:cond delay="0"/>
                                  </p:stCondLst>
                                  <p:childTnLst>
                                    <p:set>
                                      <p:cBhvr>
                                        <p:cTn id="117" dur="1" fill="hold">
                                          <p:stCondLst>
                                            <p:cond delay="0"/>
                                          </p:stCondLst>
                                        </p:cTn>
                                        <p:tgtEl>
                                          <p:spTgt spid="43"/>
                                        </p:tgtEl>
                                        <p:attrNameLst>
                                          <p:attrName>style.visibility</p:attrName>
                                        </p:attrNameLst>
                                      </p:cBhvr>
                                      <p:to>
                                        <p:strVal val="visible"/>
                                      </p:to>
                                    </p:set>
                                    <p:anim calcmode="lin" valueType="num">
                                      <p:cBhvr>
                                        <p:cTn id="118" dur="500" fill="hold"/>
                                        <p:tgtEl>
                                          <p:spTgt spid="43"/>
                                        </p:tgtEl>
                                        <p:attrNameLst>
                                          <p:attrName>ppt_x</p:attrName>
                                        </p:attrNameLst>
                                      </p:cBhvr>
                                      <p:tavLst>
                                        <p:tav tm="0">
                                          <p:val>
                                            <p:strVal val="#ppt_x+#ppt_w/2"/>
                                          </p:val>
                                        </p:tav>
                                        <p:tav tm="100000">
                                          <p:val>
                                            <p:strVal val="#ppt_x"/>
                                          </p:val>
                                        </p:tav>
                                      </p:tavLst>
                                    </p:anim>
                                    <p:anim calcmode="lin" valueType="num">
                                      <p:cBhvr>
                                        <p:cTn id="119" dur="500" fill="hold"/>
                                        <p:tgtEl>
                                          <p:spTgt spid="43"/>
                                        </p:tgtEl>
                                        <p:attrNameLst>
                                          <p:attrName>ppt_y</p:attrName>
                                        </p:attrNameLst>
                                      </p:cBhvr>
                                      <p:tavLst>
                                        <p:tav tm="0">
                                          <p:val>
                                            <p:strVal val="#ppt_y"/>
                                          </p:val>
                                        </p:tav>
                                        <p:tav tm="100000">
                                          <p:val>
                                            <p:strVal val="#ppt_y"/>
                                          </p:val>
                                        </p:tav>
                                      </p:tavLst>
                                    </p:anim>
                                    <p:anim calcmode="lin" valueType="num">
                                      <p:cBhvr>
                                        <p:cTn id="120" dur="500" fill="hold"/>
                                        <p:tgtEl>
                                          <p:spTgt spid="43"/>
                                        </p:tgtEl>
                                        <p:attrNameLst>
                                          <p:attrName>ppt_w</p:attrName>
                                        </p:attrNameLst>
                                      </p:cBhvr>
                                      <p:tavLst>
                                        <p:tav tm="0">
                                          <p:val>
                                            <p:fltVal val="0"/>
                                          </p:val>
                                        </p:tav>
                                        <p:tav tm="100000">
                                          <p:val>
                                            <p:strVal val="#ppt_w"/>
                                          </p:val>
                                        </p:tav>
                                      </p:tavLst>
                                    </p:anim>
                                    <p:anim calcmode="lin" valueType="num">
                                      <p:cBhvr>
                                        <p:cTn id="121" dur="500" fill="hold"/>
                                        <p:tgtEl>
                                          <p:spTgt spid="43"/>
                                        </p:tgtEl>
                                        <p:attrNameLst>
                                          <p:attrName>ppt_h</p:attrName>
                                        </p:attrNameLst>
                                      </p:cBhvr>
                                      <p:tavLst>
                                        <p:tav tm="0">
                                          <p:val>
                                            <p:strVal val="#ppt_h"/>
                                          </p:val>
                                        </p:tav>
                                        <p:tav tm="100000">
                                          <p:val>
                                            <p:strVal val="#ppt_h"/>
                                          </p:val>
                                        </p:tav>
                                      </p:tavLst>
                                    </p:anim>
                                  </p:childTnLst>
                                </p:cTn>
                              </p:par>
                            </p:childTnLst>
                          </p:cTn>
                        </p:par>
                        <p:par>
                          <p:cTn id="122" fill="hold">
                            <p:stCondLst>
                              <p:cond delay="1000"/>
                            </p:stCondLst>
                            <p:childTnLst>
                              <p:par>
                                <p:cTn id="123" presetID="17" presetClass="entr" presetSubtype="2" fill="hold" nodeType="afterEffect">
                                  <p:stCondLst>
                                    <p:cond delay="0"/>
                                  </p:stCondLst>
                                  <p:childTnLst>
                                    <p:set>
                                      <p:cBhvr>
                                        <p:cTn id="124" dur="1" fill="hold">
                                          <p:stCondLst>
                                            <p:cond delay="0"/>
                                          </p:stCondLst>
                                        </p:cTn>
                                        <p:tgtEl>
                                          <p:spTgt spid="103"/>
                                        </p:tgtEl>
                                        <p:attrNameLst>
                                          <p:attrName>style.visibility</p:attrName>
                                        </p:attrNameLst>
                                      </p:cBhvr>
                                      <p:to>
                                        <p:strVal val="visible"/>
                                      </p:to>
                                    </p:set>
                                    <p:anim calcmode="lin" valueType="num">
                                      <p:cBhvr>
                                        <p:cTn id="125" dur="500" fill="hold"/>
                                        <p:tgtEl>
                                          <p:spTgt spid="103"/>
                                        </p:tgtEl>
                                        <p:attrNameLst>
                                          <p:attrName>ppt_x</p:attrName>
                                        </p:attrNameLst>
                                      </p:cBhvr>
                                      <p:tavLst>
                                        <p:tav tm="0">
                                          <p:val>
                                            <p:strVal val="#ppt_x+#ppt_w/2"/>
                                          </p:val>
                                        </p:tav>
                                        <p:tav tm="100000">
                                          <p:val>
                                            <p:strVal val="#ppt_x"/>
                                          </p:val>
                                        </p:tav>
                                      </p:tavLst>
                                    </p:anim>
                                    <p:anim calcmode="lin" valueType="num">
                                      <p:cBhvr>
                                        <p:cTn id="126" dur="500" fill="hold"/>
                                        <p:tgtEl>
                                          <p:spTgt spid="103"/>
                                        </p:tgtEl>
                                        <p:attrNameLst>
                                          <p:attrName>ppt_y</p:attrName>
                                        </p:attrNameLst>
                                      </p:cBhvr>
                                      <p:tavLst>
                                        <p:tav tm="0">
                                          <p:val>
                                            <p:strVal val="#ppt_y"/>
                                          </p:val>
                                        </p:tav>
                                        <p:tav tm="100000">
                                          <p:val>
                                            <p:strVal val="#ppt_y"/>
                                          </p:val>
                                        </p:tav>
                                      </p:tavLst>
                                    </p:anim>
                                    <p:anim calcmode="lin" valueType="num">
                                      <p:cBhvr>
                                        <p:cTn id="127" dur="500" fill="hold"/>
                                        <p:tgtEl>
                                          <p:spTgt spid="103"/>
                                        </p:tgtEl>
                                        <p:attrNameLst>
                                          <p:attrName>ppt_w</p:attrName>
                                        </p:attrNameLst>
                                      </p:cBhvr>
                                      <p:tavLst>
                                        <p:tav tm="0">
                                          <p:val>
                                            <p:fltVal val="0"/>
                                          </p:val>
                                        </p:tav>
                                        <p:tav tm="100000">
                                          <p:val>
                                            <p:strVal val="#ppt_w"/>
                                          </p:val>
                                        </p:tav>
                                      </p:tavLst>
                                    </p:anim>
                                    <p:anim calcmode="lin" valueType="num">
                                      <p:cBhvr>
                                        <p:cTn id="128" dur="500" fill="hold"/>
                                        <p:tgtEl>
                                          <p:spTgt spid="103"/>
                                        </p:tgtEl>
                                        <p:attrNameLst>
                                          <p:attrName>ppt_h</p:attrName>
                                        </p:attrNameLst>
                                      </p:cBhvr>
                                      <p:tavLst>
                                        <p:tav tm="0">
                                          <p:val>
                                            <p:strVal val="#ppt_h"/>
                                          </p:val>
                                        </p:tav>
                                        <p:tav tm="100000">
                                          <p:val>
                                            <p:strVal val="#ppt_h"/>
                                          </p:val>
                                        </p:tav>
                                      </p:tavLst>
                                    </p:anim>
                                  </p:childTnLst>
                                </p:cTn>
                              </p:par>
                            </p:childTnLst>
                          </p:cTn>
                        </p:par>
                        <p:par>
                          <p:cTn id="129" fill="hold">
                            <p:stCondLst>
                              <p:cond delay="1500"/>
                            </p:stCondLst>
                            <p:childTnLst>
                              <p:par>
                                <p:cTn id="130" presetID="10" presetClass="entr" presetSubtype="0" fill="hold" grpId="0" nodeType="afterEffect">
                                  <p:stCondLst>
                                    <p:cond delay="0"/>
                                  </p:stCondLst>
                                  <p:childTnLst>
                                    <p:set>
                                      <p:cBhvr>
                                        <p:cTn id="131" dur="1" fill="hold">
                                          <p:stCondLst>
                                            <p:cond delay="0"/>
                                          </p:stCondLst>
                                        </p:cTn>
                                        <p:tgtEl>
                                          <p:spTgt spid="109"/>
                                        </p:tgtEl>
                                        <p:attrNameLst>
                                          <p:attrName>style.visibility</p:attrName>
                                        </p:attrNameLst>
                                      </p:cBhvr>
                                      <p:to>
                                        <p:strVal val="visible"/>
                                      </p:to>
                                    </p:set>
                                    <p:animEffect transition="in" filter="fade">
                                      <p:cBhvr>
                                        <p:cTn id="132" dur="500"/>
                                        <p:tgtEl>
                                          <p:spTgt spid="109"/>
                                        </p:tgtEl>
                                      </p:cBhvr>
                                    </p:animEffect>
                                  </p:childTnLst>
                                </p:cTn>
                              </p:par>
                            </p:childTnLst>
                          </p:cTn>
                        </p:par>
                      </p:childTnLst>
                    </p:cTn>
                  </p:par>
                  <p:par>
                    <p:cTn id="133" fill="hold">
                      <p:stCondLst>
                        <p:cond delay="indefinite"/>
                      </p:stCondLst>
                      <p:childTnLst>
                        <p:par>
                          <p:cTn id="134" fill="hold">
                            <p:stCondLst>
                              <p:cond delay="0"/>
                            </p:stCondLst>
                            <p:childTnLst>
                              <p:par>
                                <p:cTn id="135" presetID="17" presetClass="entr" presetSubtype="2" fill="hold" grpId="0" nodeType="clickEffect">
                                  <p:stCondLst>
                                    <p:cond delay="0"/>
                                  </p:stCondLst>
                                  <p:childTnLst>
                                    <p:set>
                                      <p:cBhvr>
                                        <p:cTn id="136" dur="1" fill="hold">
                                          <p:stCondLst>
                                            <p:cond delay="0"/>
                                          </p:stCondLst>
                                        </p:cTn>
                                        <p:tgtEl>
                                          <p:spTgt spid="48"/>
                                        </p:tgtEl>
                                        <p:attrNameLst>
                                          <p:attrName>style.visibility</p:attrName>
                                        </p:attrNameLst>
                                      </p:cBhvr>
                                      <p:to>
                                        <p:strVal val="visible"/>
                                      </p:to>
                                    </p:set>
                                    <p:anim calcmode="lin" valueType="num">
                                      <p:cBhvr>
                                        <p:cTn id="137" dur="500" fill="hold"/>
                                        <p:tgtEl>
                                          <p:spTgt spid="48"/>
                                        </p:tgtEl>
                                        <p:attrNameLst>
                                          <p:attrName>ppt_x</p:attrName>
                                        </p:attrNameLst>
                                      </p:cBhvr>
                                      <p:tavLst>
                                        <p:tav tm="0">
                                          <p:val>
                                            <p:strVal val="#ppt_x+#ppt_w/2"/>
                                          </p:val>
                                        </p:tav>
                                        <p:tav tm="100000">
                                          <p:val>
                                            <p:strVal val="#ppt_x"/>
                                          </p:val>
                                        </p:tav>
                                      </p:tavLst>
                                    </p:anim>
                                    <p:anim calcmode="lin" valueType="num">
                                      <p:cBhvr>
                                        <p:cTn id="138" dur="500" fill="hold"/>
                                        <p:tgtEl>
                                          <p:spTgt spid="48"/>
                                        </p:tgtEl>
                                        <p:attrNameLst>
                                          <p:attrName>ppt_y</p:attrName>
                                        </p:attrNameLst>
                                      </p:cBhvr>
                                      <p:tavLst>
                                        <p:tav tm="0">
                                          <p:val>
                                            <p:strVal val="#ppt_y"/>
                                          </p:val>
                                        </p:tav>
                                        <p:tav tm="100000">
                                          <p:val>
                                            <p:strVal val="#ppt_y"/>
                                          </p:val>
                                        </p:tav>
                                      </p:tavLst>
                                    </p:anim>
                                    <p:anim calcmode="lin" valueType="num">
                                      <p:cBhvr>
                                        <p:cTn id="139" dur="500" fill="hold"/>
                                        <p:tgtEl>
                                          <p:spTgt spid="48"/>
                                        </p:tgtEl>
                                        <p:attrNameLst>
                                          <p:attrName>ppt_w</p:attrName>
                                        </p:attrNameLst>
                                      </p:cBhvr>
                                      <p:tavLst>
                                        <p:tav tm="0">
                                          <p:val>
                                            <p:fltVal val="0"/>
                                          </p:val>
                                        </p:tav>
                                        <p:tav tm="100000">
                                          <p:val>
                                            <p:strVal val="#ppt_w"/>
                                          </p:val>
                                        </p:tav>
                                      </p:tavLst>
                                    </p:anim>
                                    <p:anim calcmode="lin" valueType="num">
                                      <p:cBhvr>
                                        <p:cTn id="140" dur="500" fill="hold"/>
                                        <p:tgtEl>
                                          <p:spTgt spid="48"/>
                                        </p:tgtEl>
                                        <p:attrNameLst>
                                          <p:attrName>ppt_h</p:attrName>
                                        </p:attrNameLst>
                                      </p:cBhvr>
                                      <p:tavLst>
                                        <p:tav tm="0">
                                          <p:val>
                                            <p:strVal val="#ppt_h"/>
                                          </p:val>
                                        </p:tav>
                                        <p:tav tm="100000">
                                          <p:val>
                                            <p:strVal val="#ppt_h"/>
                                          </p:val>
                                        </p:tav>
                                      </p:tavLst>
                                    </p:anim>
                                  </p:childTnLst>
                                </p:cTn>
                              </p:par>
                            </p:childTnLst>
                          </p:cTn>
                        </p:par>
                        <p:par>
                          <p:cTn id="141" fill="hold">
                            <p:stCondLst>
                              <p:cond delay="500"/>
                            </p:stCondLst>
                            <p:childTnLst>
                              <p:par>
                                <p:cTn id="142" presetID="17" presetClass="entr" presetSubtype="8" fill="hold" grpId="0" nodeType="afterEffect">
                                  <p:stCondLst>
                                    <p:cond delay="0"/>
                                  </p:stCondLst>
                                  <p:childTnLst>
                                    <p:set>
                                      <p:cBhvr>
                                        <p:cTn id="143" dur="1" fill="hold">
                                          <p:stCondLst>
                                            <p:cond delay="0"/>
                                          </p:stCondLst>
                                        </p:cTn>
                                        <p:tgtEl>
                                          <p:spTgt spid="46"/>
                                        </p:tgtEl>
                                        <p:attrNameLst>
                                          <p:attrName>style.visibility</p:attrName>
                                        </p:attrNameLst>
                                      </p:cBhvr>
                                      <p:to>
                                        <p:strVal val="visible"/>
                                      </p:to>
                                    </p:set>
                                    <p:anim calcmode="lin" valueType="num">
                                      <p:cBhvr>
                                        <p:cTn id="144" dur="500" fill="hold"/>
                                        <p:tgtEl>
                                          <p:spTgt spid="46"/>
                                        </p:tgtEl>
                                        <p:attrNameLst>
                                          <p:attrName>ppt_x</p:attrName>
                                        </p:attrNameLst>
                                      </p:cBhvr>
                                      <p:tavLst>
                                        <p:tav tm="0">
                                          <p:val>
                                            <p:strVal val="#ppt_x-#ppt_w/2"/>
                                          </p:val>
                                        </p:tav>
                                        <p:tav tm="100000">
                                          <p:val>
                                            <p:strVal val="#ppt_x"/>
                                          </p:val>
                                        </p:tav>
                                      </p:tavLst>
                                    </p:anim>
                                    <p:anim calcmode="lin" valueType="num">
                                      <p:cBhvr>
                                        <p:cTn id="145" dur="500" fill="hold"/>
                                        <p:tgtEl>
                                          <p:spTgt spid="46"/>
                                        </p:tgtEl>
                                        <p:attrNameLst>
                                          <p:attrName>ppt_y</p:attrName>
                                        </p:attrNameLst>
                                      </p:cBhvr>
                                      <p:tavLst>
                                        <p:tav tm="0">
                                          <p:val>
                                            <p:strVal val="#ppt_y"/>
                                          </p:val>
                                        </p:tav>
                                        <p:tav tm="100000">
                                          <p:val>
                                            <p:strVal val="#ppt_y"/>
                                          </p:val>
                                        </p:tav>
                                      </p:tavLst>
                                    </p:anim>
                                    <p:anim calcmode="lin" valueType="num">
                                      <p:cBhvr>
                                        <p:cTn id="146" dur="500" fill="hold"/>
                                        <p:tgtEl>
                                          <p:spTgt spid="46"/>
                                        </p:tgtEl>
                                        <p:attrNameLst>
                                          <p:attrName>ppt_w</p:attrName>
                                        </p:attrNameLst>
                                      </p:cBhvr>
                                      <p:tavLst>
                                        <p:tav tm="0">
                                          <p:val>
                                            <p:fltVal val="0"/>
                                          </p:val>
                                        </p:tav>
                                        <p:tav tm="100000">
                                          <p:val>
                                            <p:strVal val="#ppt_w"/>
                                          </p:val>
                                        </p:tav>
                                      </p:tavLst>
                                    </p:anim>
                                    <p:anim calcmode="lin" valueType="num">
                                      <p:cBhvr>
                                        <p:cTn id="147" dur="500" fill="hold"/>
                                        <p:tgtEl>
                                          <p:spTgt spid="46"/>
                                        </p:tgtEl>
                                        <p:attrNameLst>
                                          <p:attrName>ppt_h</p:attrName>
                                        </p:attrNameLst>
                                      </p:cBhvr>
                                      <p:tavLst>
                                        <p:tav tm="0">
                                          <p:val>
                                            <p:strVal val="#ppt_h"/>
                                          </p:val>
                                        </p:tav>
                                        <p:tav tm="100000">
                                          <p:val>
                                            <p:strVal val="#ppt_h"/>
                                          </p:val>
                                        </p:tav>
                                      </p:tavLst>
                                    </p:anim>
                                  </p:childTnLst>
                                </p:cTn>
                              </p:par>
                            </p:childTnLst>
                          </p:cTn>
                        </p:par>
                        <p:par>
                          <p:cTn id="148" fill="hold">
                            <p:stCondLst>
                              <p:cond delay="1000"/>
                            </p:stCondLst>
                            <p:childTnLst>
                              <p:par>
                                <p:cTn id="149" presetID="17" presetClass="entr" presetSubtype="8" fill="hold" nodeType="afterEffect">
                                  <p:stCondLst>
                                    <p:cond delay="0"/>
                                  </p:stCondLst>
                                  <p:childTnLst>
                                    <p:set>
                                      <p:cBhvr>
                                        <p:cTn id="150" dur="1" fill="hold">
                                          <p:stCondLst>
                                            <p:cond delay="0"/>
                                          </p:stCondLst>
                                        </p:cTn>
                                        <p:tgtEl>
                                          <p:spTgt spid="97"/>
                                        </p:tgtEl>
                                        <p:attrNameLst>
                                          <p:attrName>style.visibility</p:attrName>
                                        </p:attrNameLst>
                                      </p:cBhvr>
                                      <p:to>
                                        <p:strVal val="visible"/>
                                      </p:to>
                                    </p:set>
                                    <p:anim calcmode="lin" valueType="num">
                                      <p:cBhvr>
                                        <p:cTn id="151" dur="500" fill="hold"/>
                                        <p:tgtEl>
                                          <p:spTgt spid="97"/>
                                        </p:tgtEl>
                                        <p:attrNameLst>
                                          <p:attrName>ppt_x</p:attrName>
                                        </p:attrNameLst>
                                      </p:cBhvr>
                                      <p:tavLst>
                                        <p:tav tm="0">
                                          <p:val>
                                            <p:strVal val="#ppt_x-#ppt_w/2"/>
                                          </p:val>
                                        </p:tav>
                                        <p:tav tm="100000">
                                          <p:val>
                                            <p:strVal val="#ppt_x"/>
                                          </p:val>
                                        </p:tav>
                                      </p:tavLst>
                                    </p:anim>
                                    <p:anim calcmode="lin" valueType="num">
                                      <p:cBhvr>
                                        <p:cTn id="152" dur="500" fill="hold"/>
                                        <p:tgtEl>
                                          <p:spTgt spid="97"/>
                                        </p:tgtEl>
                                        <p:attrNameLst>
                                          <p:attrName>ppt_y</p:attrName>
                                        </p:attrNameLst>
                                      </p:cBhvr>
                                      <p:tavLst>
                                        <p:tav tm="0">
                                          <p:val>
                                            <p:strVal val="#ppt_y"/>
                                          </p:val>
                                        </p:tav>
                                        <p:tav tm="100000">
                                          <p:val>
                                            <p:strVal val="#ppt_y"/>
                                          </p:val>
                                        </p:tav>
                                      </p:tavLst>
                                    </p:anim>
                                    <p:anim calcmode="lin" valueType="num">
                                      <p:cBhvr>
                                        <p:cTn id="153" dur="500" fill="hold"/>
                                        <p:tgtEl>
                                          <p:spTgt spid="97"/>
                                        </p:tgtEl>
                                        <p:attrNameLst>
                                          <p:attrName>ppt_w</p:attrName>
                                        </p:attrNameLst>
                                      </p:cBhvr>
                                      <p:tavLst>
                                        <p:tav tm="0">
                                          <p:val>
                                            <p:fltVal val="0"/>
                                          </p:val>
                                        </p:tav>
                                        <p:tav tm="100000">
                                          <p:val>
                                            <p:strVal val="#ppt_w"/>
                                          </p:val>
                                        </p:tav>
                                      </p:tavLst>
                                    </p:anim>
                                    <p:anim calcmode="lin" valueType="num">
                                      <p:cBhvr>
                                        <p:cTn id="154" dur="500" fill="hold"/>
                                        <p:tgtEl>
                                          <p:spTgt spid="97"/>
                                        </p:tgtEl>
                                        <p:attrNameLst>
                                          <p:attrName>ppt_h</p:attrName>
                                        </p:attrNameLst>
                                      </p:cBhvr>
                                      <p:tavLst>
                                        <p:tav tm="0">
                                          <p:val>
                                            <p:strVal val="#ppt_h"/>
                                          </p:val>
                                        </p:tav>
                                        <p:tav tm="100000">
                                          <p:val>
                                            <p:strVal val="#ppt_h"/>
                                          </p:val>
                                        </p:tav>
                                      </p:tavLst>
                                    </p:anim>
                                  </p:childTnLst>
                                </p:cTn>
                              </p:par>
                            </p:childTnLst>
                          </p:cTn>
                        </p:par>
                        <p:par>
                          <p:cTn id="155" fill="hold">
                            <p:stCondLst>
                              <p:cond delay="1500"/>
                            </p:stCondLst>
                            <p:childTnLst>
                              <p:par>
                                <p:cTn id="156" presetID="10" presetClass="entr" presetSubtype="0" fill="hold" grpId="0" nodeType="afterEffect">
                                  <p:stCondLst>
                                    <p:cond delay="0"/>
                                  </p:stCondLst>
                                  <p:childTnLst>
                                    <p:set>
                                      <p:cBhvr>
                                        <p:cTn id="157" dur="1" fill="hold">
                                          <p:stCondLst>
                                            <p:cond delay="0"/>
                                          </p:stCondLst>
                                        </p:cTn>
                                        <p:tgtEl>
                                          <p:spTgt spid="112"/>
                                        </p:tgtEl>
                                        <p:attrNameLst>
                                          <p:attrName>style.visibility</p:attrName>
                                        </p:attrNameLst>
                                      </p:cBhvr>
                                      <p:to>
                                        <p:strVal val="visible"/>
                                      </p:to>
                                    </p:set>
                                    <p:animEffect transition="in" filter="fade">
                                      <p:cBhvr>
                                        <p:cTn id="158" dur="500"/>
                                        <p:tgtEl>
                                          <p:spTgt spid="112"/>
                                        </p:tgtEl>
                                      </p:cBhvr>
                                    </p:animEffect>
                                  </p:childTnLst>
                                </p:cTn>
                              </p:par>
                            </p:childTnLst>
                          </p:cTn>
                        </p:par>
                      </p:childTnLst>
                    </p:cTn>
                  </p:par>
                  <p:par>
                    <p:cTn id="159" fill="hold">
                      <p:stCondLst>
                        <p:cond delay="indefinite"/>
                      </p:stCondLst>
                      <p:childTnLst>
                        <p:par>
                          <p:cTn id="160" fill="hold">
                            <p:stCondLst>
                              <p:cond delay="0"/>
                            </p:stCondLst>
                            <p:childTnLst>
                              <p:par>
                                <p:cTn id="161" presetID="17" presetClass="entr" presetSubtype="8" fill="hold" grpId="0" nodeType="clickEffect">
                                  <p:stCondLst>
                                    <p:cond delay="0"/>
                                  </p:stCondLst>
                                  <p:childTnLst>
                                    <p:set>
                                      <p:cBhvr>
                                        <p:cTn id="162" dur="1" fill="hold">
                                          <p:stCondLst>
                                            <p:cond delay="0"/>
                                          </p:stCondLst>
                                        </p:cTn>
                                        <p:tgtEl>
                                          <p:spTgt spid="63"/>
                                        </p:tgtEl>
                                        <p:attrNameLst>
                                          <p:attrName>style.visibility</p:attrName>
                                        </p:attrNameLst>
                                      </p:cBhvr>
                                      <p:to>
                                        <p:strVal val="visible"/>
                                      </p:to>
                                    </p:set>
                                    <p:anim calcmode="lin" valueType="num">
                                      <p:cBhvr>
                                        <p:cTn id="163" dur="500" fill="hold"/>
                                        <p:tgtEl>
                                          <p:spTgt spid="63"/>
                                        </p:tgtEl>
                                        <p:attrNameLst>
                                          <p:attrName>ppt_x</p:attrName>
                                        </p:attrNameLst>
                                      </p:cBhvr>
                                      <p:tavLst>
                                        <p:tav tm="0">
                                          <p:val>
                                            <p:strVal val="#ppt_x-#ppt_w/2"/>
                                          </p:val>
                                        </p:tav>
                                        <p:tav tm="100000">
                                          <p:val>
                                            <p:strVal val="#ppt_x"/>
                                          </p:val>
                                        </p:tav>
                                      </p:tavLst>
                                    </p:anim>
                                    <p:anim calcmode="lin" valueType="num">
                                      <p:cBhvr>
                                        <p:cTn id="164" dur="500" fill="hold"/>
                                        <p:tgtEl>
                                          <p:spTgt spid="63"/>
                                        </p:tgtEl>
                                        <p:attrNameLst>
                                          <p:attrName>ppt_y</p:attrName>
                                        </p:attrNameLst>
                                      </p:cBhvr>
                                      <p:tavLst>
                                        <p:tav tm="0">
                                          <p:val>
                                            <p:strVal val="#ppt_y"/>
                                          </p:val>
                                        </p:tav>
                                        <p:tav tm="100000">
                                          <p:val>
                                            <p:strVal val="#ppt_y"/>
                                          </p:val>
                                        </p:tav>
                                      </p:tavLst>
                                    </p:anim>
                                    <p:anim calcmode="lin" valueType="num">
                                      <p:cBhvr>
                                        <p:cTn id="165" dur="500" fill="hold"/>
                                        <p:tgtEl>
                                          <p:spTgt spid="63"/>
                                        </p:tgtEl>
                                        <p:attrNameLst>
                                          <p:attrName>ppt_w</p:attrName>
                                        </p:attrNameLst>
                                      </p:cBhvr>
                                      <p:tavLst>
                                        <p:tav tm="0">
                                          <p:val>
                                            <p:fltVal val="0"/>
                                          </p:val>
                                        </p:tav>
                                        <p:tav tm="100000">
                                          <p:val>
                                            <p:strVal val="#ppt_w"/>
                                          </p:val>
                                        </p:tav>
                                      </p:tavLst>
                                    </p:anim>
                                    <p:anim calcmode="lin" valueType="num">
                                      <p:cBhvr>
                                        <p:cTn id="166" dur="500" fill="hold"/>
                                        <p:tgtEl>
                                          <p:spTgt spid="63"/>
                                        </p:tgtEl>
                                        <p:attrNameLst>
                                          <p:attrName>ppt_h</p:attrName>
                                        </p:attrNameLst>
                                      </p:cBhvr>
                                      <p:tavLst>
                                        <p:tav tm="0">
                                          <p:val>
                                            <p:strVal val="#ppt_h"/>
                                          </p:val>
                                        </p:tav>
                                        <p:tav tm="100000">
                                          <p:val>
                                            <p:strVal val="#ppt_h"/>
                                          </p:val>
                                        </p:tav>
                                      </p:tavLst>
                                    </p:anim>
                                  </p:childTnLst>
                                </p:cTn>
                              </p:par>
                            </p:childTnLst>
                          </p:cTn>
                        </p:par>
                        <p:par>
                          <p:cTn id="167" fill="hold">
                            <p:stCondLst>
                              <p:cond delay="500"/>
                            </p:stCondLst>
                            <p:childTnLst>
                              <p:par>
                                <p:cTn id="168" presetID="17" presetClass="entr" presetSubtype="2" fill="hold" grpId="0" nodeType="afterEffect">
                                  <p:stCondLst>
                                    <p:cond delay="0"/>
                                  </p:stCondLst>
                                  <p:childTnLst>
                                    <p:set>
                                      <p:cBhvr>
                                        <p:cTn id="169" dur="1" fill="hold">
                                          <p:stCondLst>
                                            <p:cond delay="0"/>
                                          </p:stCondLst>
                                        </p:cTn>
                                        <p:tgtEl>
                                          <p:spTgt spid="61"/>
                                        </p:tgtEl>
                                        <p:attrNameLst>
                                          <p:attrName>style.visibility</p:attrName>
                                        </p:attrNameLst>
                                      </p:cBhvr>
                                      <p:to>
                                        <p:strVal val="visible"/>
                                      </p:to>
                                    </p:set>
                                    <p:anim calcmode="lin" valueType="num">
                                      <p:cBhvr>
                                        <p:cTn id="170" dur="500" fill="hold"/>
                                        <p:tgtEl>
                                          <p:spTgt spid="61"/>
                                        </p:tgtEl>
                                        <p:attrNameLst>
                                          <p:attrName>ppt_x</p:attrName>
                                        </p:attrNameLst>
                                      </p:cBhvr>
                                      <p:tavLst>
                                        <p:tav tm="0">
                                          <p:val>
                                            <p:strVal val="#ppt_x+#ppt_w/2"/>
                                          </p:val>
                                        </p:tav>
                                        <p:tav tm="100000">
                                          <p:val>
                                            <p:strVal val="#ppt_x"/>
                                          </p:val>
                                        </p:tav>
                                      </p:tavLst>
                                    </p:anim>
                                    <p:anim calcmode="lin" valueType="num">
                                      <p:cBhvr>
                                        <p:cTn id="171" dur="500" fill="hold"/>
                                        <p:tgtEl>
                                          <p:spTgt spid="61"/>
                                        </p:tgtEl>
                                        <p:attrNameLst>
                                          <p:attrName>ppt_y</p:attrName>
                                        </p:attrNameLst>
                                      </p:cBhvr>
                                      <p:tavLst>
                                        <p:tav tm="0">
                                          <p:val>
                                            <p:strVal val="#ppt_y"/>
                                          </p:val>
                                        </p:tav>
                                        <p:tav tm="100000">
                                          <p:val>
                                            <p:strVal val="#ppt_y"/>
                                          </p:val>
                                        </p:tav>
                                      </p:tavLst>
                                    </p:anim>
                                    <p:anim calcmode="lin" valueType="num">
                                      <p:cBhvr>
                                        <p:cTn id="172" dur="500" fill="hold"/>
                                        <p:tgtEl>
                                          <p:spTgt spid="61"/>
                                        </p:tgtEl>
                                        <p:attrNameLst>
                                          <p:attrName>ppt_w</p:attrName>
                                        </p:attrNameLst>
                                      </p:cBhvr>
                                      <p:tavLst>
                                        <p:tav tm="0">
                                          <p:val>
                                            <p:fltVal val="0"/>
                                          </p:val>
                                        </p:tav>
                                        <p:tav tm="100000">
                                          <p:val>
                                            <p:strVal val="#ppt_w"/>
                                          </p:val>
                                        </p:tav>
                                      </p:tavLst>
                                    </p:anim>
                                    <p:anim calcmode="lin" valueType="num">
                                      <p:cBhvr>
                                        <p:cTn id="173" dur="500" fill="hold"/>
                                        <p:tgtEl>
                                          <p:spTgt spid="61"/>
                                        </p:tgtEl>
                                        <p:attrNameLst>
                                          <p:attrName>ppt_h</p:attrName>
                                        </p:attrNameLst>
                                      </p:cBhvr>
                                      <p:tavLst>
                                        <p:tav tm="0">
                                          <p:val>
                                            <p:strVal val="#ppt_h"/>
                                          </p:val>
                                        </p:tav>
                                        <p:tav tm="100000">
                                          <p:val>
                                            <p:strVal val="#ppt_h"/>
                                          </p:val>
                                        </p:tav>
                                      </p:tavLst>
                                    </p:anim>
                                  </p:childTnLst>
                                </p:cTn>
                              </p:par>
                            </p:childTnLst>
                          </p:cTn>
                        </p:par>
                        <p:par>
                          <p:cTn id="174" fill="hold">
                            <p:stCondLst>
                              <p:cond delay="1000"/>
                            </p:stCondLst>
                            <p:childTnLst>
                              <p:par>
                                <p:cTn id="175" presetID="17" presetClass="entr" presetSubtype="2" fill="hold" nodeType="afterEffect">
                                  <p:stCondLst>
                                    <p:cond delay="0"/>
                                  </p:stCondLst>
                                  <p:childTnLst>
                                    <p:set>
                                      <p:cBhvr>
                                        <p:cTn id="176" dur="1" fill="hold">
                                          <p:stCondLst>
                                            <p:cond delay="0"/>
                                          </p:stCondLst>
                                        </p:cTn>
                                        <p:tgtEl>
                                          <p:spTgt spid="104"/>
                                        </p:tgtEl>
                                        <p:attrNameLst>
                                          <p:attrName>style.visibility</p:attrName>
                                        </p:attrNameLst>
                                      </p:cBhvr>
                                      <p:to>
                                        <p:strVal val="visible"/>
                                      </p:to>
                                    </p:set>
                                    <p:anim calcmode="lin" valueType="num">
                                      <p:cBhvr>
                                        <p:cTn id="177" dur="500" fill="hold"/>
                                        <p:tgtEl>
                                          <p:spTgt spid="104"/>
                                        </p:tgtEl>
                                        <p:attrNameLst>
                                          <p:attrName>ppt_x</p:attrName>
                                        </p:attrNameLst>
                                      </p:cBhvr>
                                      <p:tavLst>
                                        <p:tav tm="0">
                                          <p:val>
                                            <p:strVal val="#ppt_x+#ppt_w/2"/>
                                          </p:val>
                                        </p:tav>
                                        <p:tav tm="100000">
                                          <p:val>
                                            <p:strVal val="#ppt_x"/>
                                          </p:val>
                                        </p:tav>
                                      </p:tavLst>
                                    </p:anim>
                                    <p:anim calcmode="lin" valueType="num">
                                      <p:cBhvr>
                                        <p:cTn id="178" dur="500" fill="hold"/>
                                        <p:tgtEl>
                                          <p:spTgt spid="104"/>
                                        </p:tgtEl>
                                        <p:attrNameLst>
                                          <p:attrName>ppt_y</p:attrName>
                                        </p:attrNameLst>
                                      </p:cBhvr>
                                      <p:tavLst>
                                        <p:tav tm="0">
                                          <p:val>
                                            <p:strVal val="#ppt_y"/>
                                          </p:val>
                                        </p:tav>
                                        <p:tav tm="100000">
                                          <p:val>
                                            <p:strVal val="#ppt_y"/>
                                          </p:val>
                                        </p:tav>
                                      </p:tavLst>
                                    </p:anim>
                                    <p:anim calcmode="lin" valueType="num">
                                      <p:cBhvr>
                                        <p:cTn id="179" dur="500" fill="hold"/>
                                        <p:tgtEl>
                                          <p:spTgt spid="104"/>
                                        </p:tgtEl>
                                        <p:attrNameLst>
                                          <p:attrName>ppt_w</p:attrName>
                                        </p:attrNameLst>
                                      </p:cBhvr>
                                      <p:tavLst>
                                        <p:tav tm="0">
                                          <p:val>
                                            <p:fltVal val="0"/>
                                          </p:val>
                                        </p:tav>
                                        <p:tav tm="100000">
                                          <p:val>
                                            <p:strVal val="#ppt_w"/>
                                          </p:val>
                                        </p:tav>
                                      </p:tavLst>
                                    </p:anim>
                                    <p:anim calcmode="lin" valueType="num">
                                      <p:cBhvr>
                                        <p:cTn id="180" dur="500" fill="hold"/>
                                        <p:tgtEl>
                                          <p:spTgt spid="104"/>
                                        </p:tgtEl>
                                        <p:attrNameLst>
                                          <p:attrName>ppt_h</p:attrName>
                                        </p:attrNameLst>
                                      </p:cBhvr>
                                      <p:tavLst>
                                        <p:tav tm="0">
                                          <p:val>
                                            <p:strVal val="#ppt_h"/>
                                          </p:val>
                                        </p:tav>
                                        <p:tav tm="100000">
                                          <p:val>
                                            <p:strVal val="#ppt_h"/>
                                          </p:val>
                                        </p:tav>
                                      </p:tavLst>
                                    </p:anim>
                                  </p:childTnLst>
                                </p:cTn>
                              </p:par>
                            </p:childTnLst>
                          </p:cTn>
                        </p:par>
                        <p:par>
                          <p:cTn id="181" fill="hold">
                            <p:stCondLst>
                              <p:cond delay="1500"/>
                            </p:stCondLst>
                            <p:childTnLst>
                              <p:par>
                                <p:cTn id="182" presetID="10" presetClass="entr" presetSubtype="0" fill="hold" grpId="0" nodeType="afterEffect">
                                  <p:stCondLst>
                                    <p:cond delay="0"/>
                                  </p:stCondLst>
                                  <p:childTnLst>
                                    <p:set>
                                      <p:cBhvr>
                                        <p:cTn id="183" dur="1" fill="hold">
                                          <p:stCondLst>
                                            <p:cond delay="0"/>
                                          </p:stCondLst>
                                        </p:cTn>
                                        <p:tgtEl>
                                          <p:spTgt spid="110"/>
                                        </p:tgtEl>
                                        <p:attrNameLst>
                                          <p:attrName>style.visibility</p:attrName>
                                        </p:attrNameLst>
                                      </p:cBhvr>
                                      <p:to>
                                        <p:strVal val="visible"/>
                                      </p:to>
                                    </p:set>
                                    <p:animEffect transition="in" filter="fade">
                                      <p:cBhvr>
                                        <p:cTn id="184" dur="500"/>
                                        <p:tgtEl>
                                          <p:spTgt spid="110"/>
                                        </p:tgtEl>
                                      </p:cBhvr>
                                    </p:animEffect>
                                  </p:childTnLst>
                                </p:cTn>
                              </p:par>
                            </p:childTnLst>
                          </p:cTn>
                        </p:par>
                      </p:childTnLst>
                    </p:cTn>
                  </p:par>
                  <p:par>
                    <p:cTn id="185" fill="hold">
                      <p:stCondLst>
                        <p:cond delay="indefinite"/>
                      </p:stCondLst>
                      <p:childTnLst>
                        <p:par>
                          <p:cTn id="186" fill="hold">
                            <p:stCondLst>
                              <p:cond delay="0"/>
                            </p:stCondLst>
                            <p:childTnLst>
                              <p:par>
                                <p:cTn id="187" presetID="17" presetClass="entr" presetSubtype="2" fill="hold" grpId="0" nodeType="clickEffect">
                                  <p:stCondLst>
                                    <p:cond delay="0"/>
                                  </p:stCondLst>
                                  <p:childTnLst>
                                    <p:set>
                                      <p:cBhvr>
                                        <p:cTn id="188" dur="1" fill="hold">
                                          <p:stCondLst>
                                            <p:cond delay="0"/>
                                          </p:stCondLst>
                                        </p:cTn>
                                        <p:tgtEl>
                                          <p:spTgt spid="66"/>
                                        </p:tgtEl>
                                        <p:attrNameLst>
                                          <p:attrName>style.visibility</p:attrName>
                                        </p:attrNameLst>
                                      </p:cBhvr>
                                      <p:to>
                                        <p:strVal val="visible"/>
                                      </p:to>
                                    </p:set>
                                    <p:anim calcmode="lin" valueType="num">
                                      <p:cBhvr>
                                        <p:cTn id="189" dur="500" fill="hold"/>
                                        <p:tgtEl>
                                          <p:spTgt spid="66"/>
                                        </p:tgtEl>
                                        <p:attrNameLst>
                                          <p:attrName>ppt_x</p:attrName>
                                        </p:attrNameLst>
                                      </p:cBhvr>
                                      <p:tavLst>
                                        <p:tav tm="0">
                                          <p:val>
                                            <p:strVal val="#ppt_x+#ppt_w/2"/>
                                          </p:val>
                                        </p:tav>
                                        <p:tav tm="100000">
                                          <p:val>
                                            <p:strVal val="#ppt_x"/>
                                          </p:val>
                                        </p:tav>
                                      </p:tavLst>
                                    </p:anim>
                                    <p:anim calcmode="lin" valueType="num">
                                      <p:cBhvr>
                                        <p:cTn id="190" dur="500" fill="hold"/>
                                        <p:tgtEl>
                                          <p:spTgt spid="66"/>
                                        </p:tgtEl>
                                        <p:attrNameLst>
                                          <p:attrName>ppt_y</p:attrName>
                                        </p:attrNameLst>
                                      </p:cBhvr>
                                      <p:tavLst>
                                        <p:tav tm="0">
                                          <p:val>
                                            <p:strVal val="#ppt_y"/>
                                          </p:val>
                                        </p:tav>
                                        <p:tav tm="100000">
                                          <p:val>
                                            <p:strVal val="#ppt_y"/>
                                          </p:val>
                                        </p:tav>
                                      </p:tavLst>
                                    </p:anim>
                                    <p:anim calcmode="lin" valueType="num">
                                      <p:cBhvr>
                                        <p:cTn id="191" dur="500" fill="hold"/>
                                        <p:tgtEl>
                                          <p:spTgt spid="66"/>
                                        </p:tgtEl>
                                        <p:attrNameLst>
                                          <p:attrName>ppt_w</p:attrName>
                                        </p:attrNameLst>
                                      </p:cBhvr>
                                      <p:tavLst>
                                        <p:tav tm="0">
                                          <p:val>
                                            <p:fltVal val="0"/>
                                          </p:val>
                                        </p:tav>
                                        <p:tav tm="100000">
                                          <p:val>
                                            <p:strVal val="#ppt_w"/>
                                          </p:val>
                                        </p:tav>
                                      </p:tavLst>
                                    </p:anim>
                                    <p:anim calcmode="lin" valueType="num">
                                      <p:cBhvr>
                                        <p:cTn id="192" dur="500" fill="hold"/>
                                        <p:tgtEl>
                                          <p:spTgt spid="66"/>
                                        </p:tgtEl>
                                        <p:attrNameLst>
                                          <p:attrName>ppt_h</p:attrName>
                                        </p:attrNameLst>
                                      </p:cBhvr>
                                      <p:tavLst>
                                        <p:tav tm="0">
                                          <p:val>
                                            <p:strVal val="#ppt_h"/>
                                          </p:val>
                                        </p:tav>
                                        <p:tav tm="100000">
                                          <p:val>
                                            <p:strVal val="#ppt_h"/>
                                          </p:val>
                                        </p:tav>
                                      </p:tavLst>
                                    </p:anim>
                                  </p:childTnLst>
                                </p:cTn>
                              </p:par>
                            </p:childTnLst>
                          </p:cTn>
                        </p:par>
                        <p:par>
                          <p:cTn id="193" fill="hold">
                            <p:stCondLst>
                              <p:cond delay="500"/>
                            </p:stCondLst>
                            <p:childTnLst>
                              <p:par>
                                <p:cTn id="194" presetID="17" presetClass="entr" presetSubtype="8" fill="hold" grpId="0" nodeType="afterEffect">
                                  <p:stCondLst>
                                    <p:cond delay="0"/>
                                  </p:stCondLst>
                                  <p:childTnLst>
                                    <p:set>
                                      <p:cBhvr>
                                        <p:cTn id="195" dur="1" fill="hold">
                                          <p:stCondLst>
                                            <p:cond delay="0"/>
                                          </p:stCondLst>
                                        </p:cTn>
                                        <p:tgtEl>
                                          <p:spTgt spid="64"/>
                                        </p:tgtEl>
                                        <p:attrNameLst>
                                          <p:attrName>style.visibility</p:attrName>
                                        </p:attrNameLst>
                                      </p:cBhvr>
                                      <p:to>
                                        <p:strVal val="visible"/>
                                      </p:to>
                                    </p:set>
                                    <p:anim calcmode="lin" valueType="num">
                                      <p:cBhvr>
                                        <p:cTn id="196" dur="500" fill="hold"/>
                                        <p:tgtEl>
                                          <p:spTgt spid="64"/>
                                        </p:tgtEl>
                                        <p:attrNameLst>
                                          <p:attrName>ppt_x</p:attrName>
                                        </p:attrNameLst>
                                      </p:cBhvr>
                                      <p:tavLst>
                                        <p:tav tm="0">
                                          <p:val>
                                            <p:strVal val="#ppt_x-#ppt_w/2"/>
                                          </p:val>
                                        </p:tav>
                                        <p:tav tm="100000">
                                          <p:val>
                                            <p:strVal val="#ppt_x"/>
                                          </p:val>
                                        </p:tav>
                                      </p:tavLst>
                                    </p:anim>
                                    <p:anim calcmode="lin" valueType="num">
                                      <p:cBhvr>
                                        <p:cTn id="197" dur="500" fill="hold"/>
                                        <p:tgtEl>
                                          <p:spTgt spid="64"/>
                                        </p:tgtEl>
                                        <p:attrNameLst>
                                          <p:attrName>ppt_y</p:attrName>
                                        </p:attrNameLst>
                                      </p:cBhvr>
                                      <p:tavLst>
                                        <p:tav tm="0">
                                          <p:val>
                                            <p:strVal val="#ppt_y"/>
                                          </p:val>
                                        </p:tav>
                                        <p:tav tm="100000">
                                          <p:val>
                                            <p:strVal val="#ppt_y"/>
                                          </p:val>
                                        </p:tav>
                                      </p:tavLst>
                                    </p:anim>
                                    <p:anim calcmode="lin" valueType="num">
                                      <p:cBhvr>
                                        <p:cTn id="198" dur="500" fill="hold"/>
                                        <p:tgtEl>
                                          <p:spTgt spid="64"/>
                                        </p:tgtEl>
                                        <p:attrNameLst>
                                          <p:attrName>ppt_w</p:attrName>
                                        </p:attrNameLst>
                                      </p:cBhvr>
                                      <p:tavLst>
                                        <p:tav tm="0">
                                          <p:val>
                                            <p:fltVal val="0"/>
                                          </p:val>
                                        </p:tav>
                                        <p:tav tm="100000">
                                          <p:val>
                                            <p:strVal val="#ppt_w"/>
                                          </p:val>
                                        </p:tav>
                                      </p:tavLst>
                                    </p:anim>
                                    <p:anim calcmode="lin" valueType="num">
                                      <p:cBhvr>
                                        <p:cTn id="199" dur="500" fill="hold"/>
                                        <p:tgtEl>
                                          <p:spTgt spid="64"/>
                                        </p:tgtEl>
                                        <p:attrNameLst>
                                          <p:attrName>ppt_h</p:attrName>
                                        </p:attrNameLst>
                                      </p:cBhvr>
                                      <p:tavLst>
                                        <p:tav tm="0">
                                          <p:val>
                                            <p:strVal val="#ppt_h"/>
                                          </p:val>
                                        </p:tav>
                                        <p:tav tm="100000">
                                          <p:val>
                                            <p:strVal val="#ppt_h"/>
                                          </p:val>
                                        </p:tav>
                                      </p:tavLst>
                                    </p:anim>
                                  </p:childTnLst>
                                </p:cTn>
                              </p:par>
                            </p:childTnLst>
                          </p:cTn>
                        </p:par>
                        <p:par>
                          <p:cTn id="200" fill="hold">
                            <p:stCondLst>
                              <p:cond delay="1000"/>
                            </p:stCondLst>
                            <p:childTnLst>
                              <p:par>
                                <p:cTn id="201" presetID="17" presetClass="entr" presetSubtype="8" fill="hold" nodeType="afterEffect">
                                  <p:stCondLst>
                                    <p:cond delay="0"/>
                                  </p:stCondLst>
                                  <p:childTnLst>
                                    <p:set>
                                      <p:cBhvr>
                                        <p:cTn id="202" dur="1" fill="hold">
                                          <p:stCondLst>
                                            <p:cond delay="0"/>
                                          </p:stCondLst>
                                        </p:cTn>
                                        <p:tgtEl>
                                          <p:spTgt spid="105"/>
                                        </p:tgtEl>
                                        <p:attrNameLst>
                                          <p:attrName>style.visibility</p:attrName>
                                        </p:attrNameLst>
                                      </p:cBhvr>
                                      <p:to>
                                        <p:strVal val="visible"/>
                                      </p:to>
                                    </p:set>
                                    <p:anim calcmode="lin" valueType="num">
                                      <p:cBhvr>
                                        <p:cTn id="203" dur="500" fill="hold"/>
                                        <p:tgtEl>
                                          <p:spTgt spid="105"/>
                                        </p:tgtEl>
                                        <p:attrNameLst>
                                          <p:attrName>ppt_x</p:attrName>
                                        </p:attrNameLst>
                                      </p:cBhvr>
                                      <p:tavLst>
                                        <p:tav tm="0">
                                          <p:val>
                                            <p:strVal val="#ppt_x-#ppt_w/2"/>
                                          </p:val>
                                        </p:tav>
                                        <p:tav tm="100000">
                                          <p:val>
                                            <p:strVal val="#ppt_x"/>
                                          </p:val>
                                        </p:tav>
                                      </p:tavLst>
                                    </p:anim>
                                    <p:anim calcmode="lin" valueType="num">
                                      <p:cBhvr>
                                        <p:cTn id="204" dur="500" fill="hold"/>
                                        <p:tgtEl>
                                          <p:spTgt spid="105"/>
                                        </p:tgtEl>
                                        <p:attrNameLst>
                                          <p:attrName>ppt_y</p:attrName>
                                        </p:attrNameLst>
                                      </p:cBhvr>
                                      <p:tavLst>
                                        <p:tav tm="0">
                                          <p:val>
                                            <p:strVal val="#ppt_y"/>
                                          </p:val>
                                        </p:tav>
                                        <p:tav tm="100000">
                                          <p:val>
                                            <p:strVal val="#ppt_y"/>
                                          </p:val>
                                        </p:tav>
                                      </p:tavLst>
                                    </p:anim>
                                    <p:anim calcmode="lin" valueType="num">
                                      <p:cBhvr>
                                        <p:cTn id="205" dur="500" fill="hold"/>
                                        <p:tgtEl>
                                          <p:spTgt spid="105"/>
                                        </p:tgtEl>
                                        <p:attrNameLst>
                                          <p:attrName>ppt_w</p:attrName>
                                        </p:attrNameLst>
                                      </p:cBhvr>
                                      <p:tavLst>
                                        <p:tav tm="0">
                                          <p:val>
                                            <p:fltVal val="0"/>
                                          </p:val>
                                        </p:tav>
                                        <p:tav tm="100000">
                                          <p:val>
                                            <p:strVal val="#ppt_w"/>
                                          </p:val>
                                        </p:tav>
                                      </p:tavLst>
                                    </p:anim>
                                    <p:anim calcmode="lin" valueType="num">
                                      <p:cBhvr>
                                        <p:cTn id="206" dur="500" fill="hold"/>
                                        <p:tgtEl>
                                          <p:spTgt spid="105"/>
                                        </p:tgtEl>
                                        <p:attrNameLst>
                                          <p:attrName>ppt_h</p:attrName>
                                        </p:attrNameLst>
                                      </p:cBhvr>
                                      <p:tavLst>
                                        <p:tav tm="0">
                                          <p:val>
                                            <p:strVal val="#ppt_h"/>
                                          </p:val>
                                        </p:tav>
                                        <p:tav tm="100000">
                                          <p:val>
                                            <p:strVal val="#ppt_h"/>
                                          </p:val>
                                        </p:tav>
                                      </p:tavLst>
                                    </p:anim>
                                  </p:childTnLst>
                                </p:cTn>
                              </p:par>
                            </p:childTnLst>
                          </p:cTn>
                        </p:par>
                        <p:par>
                          <p:cTn id="207" fill="hold">
                            <p:stCondLst>
                              <p:cond delay="4500"/>
                            </p:stCondLst>
                            <p:childTnLst>
                              <p:par>
                                <p:cTn id="208" presetID="10" presetClass="entr" presetSubtype="0" fill="hold" grpId="0" nodeType="afterEffect">
                                  <p:stCondLst>
                                    <p:cond delay="0"/>
                                  </p:stCondLst>
                                  <p:childTnLst>
                                    <p:set>
                                      <p:cBhvr>
                                        <p:cTn id="209" dur="1" fill="hold">
                                          <p:stCondLst>
                                            <p:cond delay="0"/>
                                          </p:stCondLst>
                                        </p:cTn>
                                        <p:tgtEl>
                                          <p:spTgt spid="113"/>
                                        </p:tgtEl>
                                        <p:attrNameLst>
                                          <p:attrName>style.visibility</p:attrName>
                                        </p:attrNameLst>
                                      </p:cBhvr>
                                      <p:to>
                                        <p:strVal val="visible"/>
                                      </p:to>
                                    </p:set>
                                    <p:animEffect transition="in" filter="fade">
                                      <p:cBhvr>
                                        <p:cTn id="210"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animBg="1"/>
      <p:bldP spid="113" grpId="0" animBg="1"/>
      <p:bldP spid="100" grpId="0" animBg="1"/>
      <p:bldP spid="109" grpId="0" animBg="1"/>
      <p:bldP spid="110" grpId="0" animBg="1"/>
      <p:bldP spid="99" grpId="0" animBg="1"/>
      <p:bldP spid="4" grpId="0" animBg="1"/>
      <p:bldP spid="7" grpId="0" animBg="1"/>
      <p:bldP spid="25" grpId="0" animBg="1"/>
      <p:bldP spid="28" grpId="0" animBg="1"/>
      <p:bldP spid="43" grpId="0" animBg="1"/>
      <p:bldP spid="46" grpId="0" animBg="1"/>
      <p:bldP spid="64" grpId="0" animBg="1"/>
      <p:bldP spid="61" grpId="0" animBg="1"/>
      <p:bldP spid="3" grpId="0" animBg="1"/>
      <p:bldP spid="6" grpId="0" animBg="1"/>
      <p:bldP spid="9" grpId="0" animBg="1"/>
      <p:bldP spid="27" grpId="0" animBg="1"/>
      <p:bldP spid="30" grpId="0" animBg="1"/>
      <p:bldP spid="45" grpId="0" animBg="1"/>
      <p:bldP spid="48" grpId="0" animBg="1"/>
      <p:bldP spid="63" grpId="0" animBg="1"/>
      <p:bldP spid="6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0DBA4B-D393-480A-B9D1-601A85357B1C}"/>
              </a:ext>
            </a:extLst>
          </p:cNvPr>
          <p:cNvSpPr/>
          <p:nvPr/>
        </p:nvSpPr>
        <p:spPr>
          <a:xfrm rot="21353261">
            <a:off x="6412689" y="1162913"/>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3024A06-1686-4D65-88B5-664C60939CCA}"/>
              </a:ext>
            </a:extLst>
          </p:cNvPr>
          <p:cNvSpPr/>
          <p:nvPr/>
        </p:nvSpPr>
        <p:spPr>
          <a:xfrm>
            <a:off x="6023429" y="315689"/>
            <a:ext cx="4760686" cy="1045029"/>
          </a:xfrm>
          <a:prstGeom prst="roundRect">
            <a:avLst/>
          </a:prstGeom>
          <a:gradFill flip="none" rotWithShape="1">
            <a:gsLst>
              <a:gs pos="0">
                <a:srgbClr val="FFBA00"/>
              </a:gs>
              <a:gs pos="100000">
                <a:srgbClr val="CC33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2906E2AE-DE58-47C7-8FF9-F88A1C2578F7}"/>
              </a:ext>
            </a:extLst>
          </p:cNvPr>
          <p:cNvGrpSpPr/>
          <p:nvPr/>
        </p:nvGrpSpPr>
        <p:grpSpPr>
          <a:xfrm>
            <a:off x="6241144" y="414943"/>
            <a:ext cx="4254917" cy="846520"/>
            <a:chOff x="1161144" y="694343"/>
            <a:chExt cx="4254917" cy="846520"/>
          </a:xfrm>
        </p:grpSpPr>
        <p:sp>
          <p:nvSpPr>
            <p:cNvPr id="5" name="Rectangle: Rounded Corners 4">
              <a:extLst>
                <a:ext uri="{FF2B5EF4-FFF2-40B4-BE49-F238E27FC236}">
                  <a16:creationId xmlns:a16="http://schemas.microsoft.com/office/drawing/2014/main" id="{9C98BF77-8359-40EC-BC8F-E7AD0136D7A6}"/>
                </a:ext>
              </a:extLst>
            </p:cNvPr>
            <p:cNvSpPr/>
            <p:nvPr/>
          </p:nvSpPr>
          <p:spPr>
            <a:xfrm>
              <a:off x="1202173" y="694343"/>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3AF2877F-7970-4B4F-ADAE-6970978F000E}"/>
                </a:ext>
              </a:extLst>
            </p:cNvPr>
            <p:cNvGrpSpPr/>
            <p:nvPr/>
          </p:nvGrpSpPr>
          <p:grpSpPr>
            <a:xfrm>
              <a:off x="1161144" y="762003"/>
              <a:ext cx="4112791" cy="711200"/>
              <a:chOff x="1161144" y="762003"/>
              <a:chExt cx="4112791" cy="711200"/>
            </a:xfrm>
          </p:grpSpPr>
          <p:cxnSp>
            <p:nvCxnSpPr>
              <p:cNvPr id="11" name="Straight Connector 10">
                <a:extLst>
                  <a:ext uri="{FF2B5EF4-FFF2-40B4-BE49-F238E27FC236}">
                    <a16:creationId xmlns:a16="http://schemas.microsoft.com/office/drawing/2014/main" id="{CAECB319-E3B1-468F-B8E1-1D8F4A53E6EE}"/>
                  </a:ext>
                </a:extLst>
              </p:cNvPr>
              <p:cNvCxnSpPr/>
              <p:nvPr/>
            </p:nvCxnSpPr>
            <p:spPr>
              <a:xfrm>
                <a:off x="2075544" y="762003"/>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95A9ECF-65DE-4B0B-9099-0C450F46C253}"/>
                  </a:ext>
                </a:extLst>
              </p:cNvPr>
              <p:cNvSpPr txBox="1"/>
              <p:nvPr/>
            </p:nvSpPr>
            <p:spPr>
              <a:xfrm>
                <a:off x="1327153" y="762003"/>
                <a:ext cx="568150" cy="369332"/>
              </a:xfrm>
              <a:prstGeom prst="rect">
                <a:avLst/>
              </a:prstGeom>
              <a:noFill/>
            </p:spPr>
            <p:txBody>
              <a:bodyPr wrap="square" rtlCol="0">
                <a:spAutoFit/>
              </a:bodyPr>
              <a:lstStyle/>
              <a:p>
                <a:pPr algn="ctr"/>
                <a:r>
                  <a:rPr lang="en-US" b="1" dirty="0">
                    <a:latin typeface="Century Gothic" panose="020B0502020202020204" pitchFamily="34" charset="0"/>
                  </a:rPr>
                  <a:t>01</a:t>
                </a:r>
              </a:p>
            </p:txBody>
          </p:sp>
          <p:sp>
            <p:nvSpPr>
              <p:cNvPr id="13" name="TextBox 12">
                <a:extLst>
                  <a:ext uri="{FF2B5EF4-FFF2-40B4-BE49-F238E27FC236}">
                    <a16:creationId xmlns:a16="http://schemas.microsoft.com/office/drawing/2014/main" id="{58291478-7431-4A5A-B7B5-28FCF17BD363}"/>
                  </a:ext>
                </a:extLst>
              </p:cNvPr>
              <p:cNvSpPr txBox="1"/>
              <p:nvPr/>
            </p:nvSpPr>
            <p:spPr>
              <a:xfrm>
                <a:off x="1161144" y="1117603"/>
                <a:ext cx="870858" cy="276999"/>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PM</a:t>
                </a:r>
                <a:endParaRPr lang="en-US" dirty="0"/>
              </a:p>
            </p:txBody>
          </p:sp>
          <p:sp>
            <p:nvSpPr>
              <p:cNvPr id="14" name="TextBox 13">
                <a:extLst>
                  <a:ext uri="{FF2B5EF4-FFF2-40B4-BE49-F238E27FC236}">
                    <a16:creationId xmlns:a16="http://schemas.microsoft.com/office/drawing/2014/main" id="{673F2668-8A41-4A21-BE07-E7704BD2A973}"/>
                  </a:ext>
                </a:extLst>
              </p:cNvPr>
              <p:cNvSpPr txBox="1"/>
              <p:nvPr/>
            </p:nvSpPr>
            <p:spPr>
              <a:xfrm>
                <a:off x="2117974" y="762003"/>
                <a:ext cx="2556744" cy="276999"/>
              </a:xfrm>
              <a:prstGeom prst="rect">
                <a:avLst/>
              </a:prstGeom>
              <a:noFill/>
            </p:spPr>
            <p:txBody>
              <a:bodyPr wrap="square" rtlCol="0">
                <a:spAutoFit/>
              </a:bodyPr>
              <a:lstStyle/>
              <a:p>
                <a:r>
                  <a:rPr lang="en-US" sz="1200" b="1" dirty="0">
                    <a:solidFill>
                      <a:srgbClr val="CC3300"/>
                    </a:solidFill>
                    <a:latin typeface="Century Gothic" panose="020B0502020202020204" pitchFamily="34" charset="0"/>
                  </a:rPr>
                  <a:t>SCOP MANAGEMENT</a:t>
                </a:r>
              </a:p>
            </p:txBody>
          </p:sp>
          <p:sp>
            <p:nvSpPr>
              <p:cNvPr id="15" name="TextBox 14">
                <a:extLst>
                  <a:ext uri="{FF2B5EF4-FFF2-40B4-BE49-F238E27FC236}">
                    <a16:creationId xmlns:a16="http://schemas.microsoft.com/office/drawing/2014/main" id="{BC0643BC-33BD-4F85-A279-CCAC7AC8813E}"/>
                  </a:ext>
                </a:extLst>
              </p:cNvPr>
              <p:cNvSpPr txBox="1"/>
              <p:nvPr/>
            </p:nvSpPr>
            <p:spPr>
              <a:xfrm>
                <a:off x="2130564" y="981559"/>
                <a:ext cx="2718325" cy="461665"/>
              </a:xfrm>
              <a:prstGeom prst="rect">
                <a:avLst/>
              </a:prstGeom>
              <a:noFill/>
            </p:spPr>
            <p:txBody>
              <a:bodyPr wrap="square" rtlCol="0">
                <a:spAutoFit/>
              </a:bodyPr>
              <a:lstStyle/>
              <a:p>
                <a:r>
                  <a:rPr lang="en-US" sz="800" dirty="0">
                    <a:solidFill>
                      <a:schemeClr val="bg1">
                        <a:lumMod val="50000"/>
                      </a:schemeClr>
                    </a:solidFill>
                    <a:latin typeface="Century Gothic" panose="020B0502020202020204" pitchFamily="34" charset="0"/>
                  </a:rPr>
                  <a:t>-A function required to ensure that the project includes all the work and the only the work required, to complete the project successfully.</a:t>
                </a:r>
              </a:p>
            </p:txBody>
          </p:sp>
          <p:pic>
            <p:nvPicPr>
              <p:cNvPr id="10" name="Graphic 9" descr="Bullseye">
                <a:extLst>
                  <a:ext uri="{FF2B5EF4-FFF2-40B4-BE49-F238E27FC236}">
                    <a16:creationId xmlns:a16="http://schemas.microsoft.com/office/drawing/2014/main" id="{349559D1-A934-4D40-935E-51FD5AB2BE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6735" y="889003"/>
                <a:ext cx="457200" cy="457200"/>
              </a:xfrm>
              <a:prstGeom prst="rect">
                <a:avLst/>
              </a:prstGeom>
            </p:spPr>
          </p:pic>
        </p:grpSp>
      </p:grpSp>
      <p:sp>
        <p:nvSpPr>
          <p:cNvPr id="2" name="Rectangle: Rounded Corners 1">
            <a:extLst>
              <a:ext uri="{FF2B5EF4-FFF2-40B4-BE49-F238E27FC236}">
                <a16:creationId xmlns:a16="http://schemas.microsoft.com/office/drawing/2014/main" id="{A1182707-A74A-4892-94E9-3A75C88459A6}"/>
              </a:ext>
            </a:extLst>
          </p:cNvPr>
          <p:cNvSpPr/>
          <p:nvPr/>
        </p:nvSpPr>
        <p:spPr>
          <a:xfrm>
            <a:off x="10496061" y="217889"/>
            <a:ext cx="1359877" cy="6146454"/>
          </a:xfrm>
          <a:prstGeom prst="roundRect">
            <a:avLst>
              <a:gd name="adj" fmla="val 19869"/>
            </a:avLst>
          </a:prstGeom>
          <a:noFill/>
          <a:ln w="142875">
            <a:gradFill flip="none" rotWithShape="1">
              <a:gsLst>
                <a:gs pos="0">
                  <a:schemeClr val="accent1">
                    <a:lumMod val="5000"/>
                    <a:lumOff val="95000"/>
                  </a:schemeClr>
                </a:gs>
                <a:gs pos="100000">
                  <a:schemeClr val="bg1"/>
                </a:gs>
                <a:gs pos="65000">
                  <a:schemeClr val="bg1"/>
                </a:gs>
              </a:gsLst>
              <a:lin ang="16200000" scaled="1"/>
              <a:tileRect/>
            </a:gradFill>
          </a:ln>
          <a:effectLst>
            <a:outerShdw blurRad="50800" dist="177800" dir="5400000" algn="t" rotWithShape="0">
              <a:prstClr val="black">
                <a:alpha val="22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2CACAE4E-EB93-4153-8833-7745AC64FB9C}"/>
              </a:ext>
            </a:extLst>
          </p:cNvPr>
          <p:cNvSpPr/>
          <p:nvPr/>
        </p:nvSpPr>
        <p:spPr>
          <a:xfrm rot="5400000">
            <a:off x="10089660" y="664032"/>
            <a:ext cx="812800" cy="348343"/>
          </a:xfrm>
          <a:prstGeom prst="round2SameRect">
            <a:avLst/>
          </a:prstGeom>
          <a:gradFill>
            <a:gsLst>
              <a:gs pos="81400">
                <a:srgbClr val="D64700"/>
              </a:gs>
              <a:gs pos="7000">
                <a:srgbClr val="FF9900"/>
              </a:gs>
              <a:gs pos="100000">
                <a:schemeClr val="tx1"/>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B17DED8F-4262-B316-13A9-B84618B982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732" y="431802"/>
            <a:ext cx="5310628" cy="3107557"/>
          </a:xfrm>
          <a:prstGeom prst="rect">
            <a:avLst/>
          </a:prstGeom>
        </p:spPr>
      </p:pic>
      <p:sp>
        <p:nvSpPr>
          <p:cNvPr id="9" name="TextBox 8">
            <a:extLst>
              <a:ext uri="{FF2B5EF4-FFF2-40B4-BE49-F238E27FC236}">
                <a16:creationId xmlns:a16="http://schemas.microsoft.com/office/drawing/2014/main" id="{CFDB176D-64A6-FDBE-63CF-05C83FE667A2}"/>
              </a:ext>
            </a:extLst>
          </p:cNvPr>
          <p:cNvSpPr txBox="1"/>
          <p:nvPr/>
        </p:nvSpPr>
        <p:spPr>
          <a:xfrm>
            <a:off x="394139" y="3960396"/>
            <a:ext cx="9657873" cy="1508105"/>
          </a:xfrm>
          <a:prstGeom prst="rect">
            <a:avLst/>
          </a:prstGeom>
          <a:solidFill>
            <a:schemeClr val="accent6">
              <a:lumMod val="60000"/>
              <a:lumOff val="40000"/>
            </a:schemeClr>
          </a:solidFill>
        </p:spPr>
        <p:txBody>
          <a:bodyPr wrap="square" rtlCol="0">
            <a:spAutoFit/>
          </a:bodyPr>
          <a:lstStyle/>
          <a:p>
            <a:pPr marL="285750" indent="-285750" algn="just">
              <a:buFont typeface="Wingdings" panose="05000000000000000000" pitchFamily="2" charset="2"/>
              <a:buChar char="v"/>
            </a:pPr>
            <a:endParaRPr lang="en-US" sz="2000" dirty="0"/>
          </a:p>
          <a:p>
            <a:pPr marL="285750" indent="-285750" algn="just">
              <a:buFont typeface="Wingdings" panose="05000000000000000000" pitchFamily="2" charset="2"/>
              <a:buChar char="v"/>
            </a:pPr>
            <a:r>
              <a:rPr lang="en-US" sz="2400" dirty="0"/>
              <a:t>Using historical information, strategic plan and description as input, we used expert judgement and Other project selection methods we have got, a project charter as an output for the next management plans.</a:t>
            </a:r>
          </a:p>
        </p:txBody>
      </p:sp>
      <p:sp>
        <p:nvSpPr>
          <p:cNvPr id="16" name="Rounded Rectangle 6">
            <a:extLst>
              <a:ext uri="{FF2B5EF4-FFF2-40B4-BE49-F238E27FC236}">
                <a16:creationId xmlns:a16="http://schemas.microsoft.com/office/drawing/2014/main" id="{77480C4B-E613-BB5D-7057-49BABB717A38}"/>
              </a:ext>
            </a:extLst>
          </p:cNvPr>
          <p:cNvSpPr/>
          <p:nvPr/>
        </p:nvSpPr>
        <p:spPr>
          <a:xfrm>
            <a:off x="336062" y="5660135"/>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roboto"/>
              </a:rPr>
              <a:t>View</a:t>
            </a:r>
            <a:r>
              <a:rPr kumimoji="0" lang="en-US" sz="1800" b="0" i="0" u="none" strike="noStrike" kern="1200" cap="none" spc="0" normalizeH="0" baseline="0" noProof="0" dirty="0">
                <a:ln>
                  <a:noFill/>
                </a:ln>
                <a:solidFill>
                  <a:prstClr val="black"/>
                </a:solidFill>
                <a:effectLst/>
                <a:uLnTx/>
                <a:uFillTx/>
                <a:latin typeface="roboto"/>
                <a:ea typeface="+mn-ea"/>
                <a:cs typeface="+mn-cs"/>
              </a:rPr>
              <a:t> Slides</a:t>
            </a:r>
          </a:p>
        </p:txBody>
      </p:sp>
      <p:sp>
        <p:nvSpPr>
          <p:cNvPr id="7" name="Rounded Rectangle 6">
            <a:extLst>
              <a:ext uri="{FF2B5EF4-FFF2-40B4-BE49-F238E27FC236}">
                <a16:creationId xmlns:a16="http://schemas.microsoft.com/office/drawing/2014/main" id="{C98A305E-CC98-9EA1-11B4-4F93957F1567}"/>
              </a:ext>
            </a:extLst>
          </p:cNvPr>
          <p:cNvSpPr/>
          <p:nvPr/>
        </p:nvSpPr>
        <p:spPr>
          <a:xfrm>
            <a:off x="7987675" y="5798602"/>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roboto"/>
              </a:rPr>
              <a:t>By Samrawit</a:t>
            </a: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3183659751"/>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2"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ppt_x</p:attrName>
                                            </p:attrNameLst>
                                          </p:cBhvr>
                                          <p:tavLst>
                                            <p:tav tm="0">
                                              <p:val>
                                                <p:strVal val="#ppt_x+#ppt_w/2"/>
                                              </p:val>
                                            </p:tav>
                                            <p:tav tm="100000">
                                              <p:val>
                                                <p:strVal val="#ppt_x"/>
                                              </p:val>
                                            </p:tav>
                                          </p:tavLst>
                                        </p:anim>
                                        <p:anim calcmode="lin" valueType="num">
                                          <p:cBhvr>
                                            <p:cTn id="15" dur="500" fill="hold"/>
                                            <p:tgtEl>
                                              <p:spTgt spid="3"/>
                                            </p:tgtEl>
                                            <p:attrNameLst>
                                              <p:attrName>ppt_y</p:attrName>
                                            </p:attrNameLst>
                                          </p:cBhvr>
                                          <p:tavLst>
                                            <p:tav tm="0">
                                              <p:val>
                                                <p:strVal val="#ppt_y"/>
                                              </p:val>
                                            </p:tav>
                                            <p:tav tm="100000">
                                              <p:val>
                                                <p:strVal val="#ppt_y"/>
                                              </p:val>
                                            </p:tav>
                                          </p:tavLst>
                                        </p:anim>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2" fill="hold" nodeType="afterEffect">
                                      <p:stCondLst>
                                        <p:cond delay="0"/>
                                      </p:stCondLst>
                                      <p:childTnLst>
                                        <p:set>
                                          <p:cBhvr>
                                            <p:cTn id="20" dur="1" fill="hold">
                                              <p:stCondLst>
                                                <p:cond delay="0"/>
                                              </p:stCondLst>
                                            </p:cTn>
                                            <p:tgtEl>
                                              <p:spTgt spid="101"/>
                                            </p:tgtEl>
                                            <p:attrNameLst>
                                              <p:attrName>style.visibility</p:attrName>
                                            </p:attrNameLst>
                                          </p:cBhvr>
                                          <p:to>
                                            <p:strVal val="visible"/>
                                          </p:to>
                                        </p:set>
                                        <p:anim calcmode="lin" valueType="num">
                                          <p:cBhvr>
                                            <p:cTn id="21" dur="500" fill="hold"/>
                                            <p:tgtEl>
                                              <p:spTgt spid="101"/>
                                            </p:tgtEl>
                                            <p:attrNameLst>
                                              <p:attrName>ppt_x</p:attrName>
                                            </p:attrNameLst>
                                          </p:cBhvr>
                                          <p:tavLst>
                                            <p:tav tm="0">
                                              <p:val>
                                                <p:strVal val="#ppt_x+#ppt_w/2"/>
                                              </p:val>
                                            </p:tav>
                                            <p:tav tm="100000">
                                              <p:val>
                                                <p:strVal val="#ppt_x"/>
                                              </p:val>
                                            </p:tav>
                                          </p:tavLst>
                                        </p:anim>
                                        <p:anim calcmode="lin" valueType="num">
                                          <p:cBhvr>
                                            <p:cTn id="22" dur="500" fill="hold"/>
                                            <p:tgtEl>
                                              <p:spTgt spid="101"/>
                                            </p:tgtEl>
                                            <p:attrNameLst>
                                              <p:attrName>ppt_y</p:attrName>
                                            </p:attrNameLst>
                                          </p:cBhvr>
                                          <p:tavLst>
                                            <p:tav tm="0">
                                              <p:val>
                                                <p:strVal val="#ppt_y"/>
                                              </p:val>
                                            </p:tav>
                                            <p:tav tm="100000">
                                              <p:val>
                                                <p:strVal val="#ppt_y"/>
                                              </p:val>
                                            </p:tav>
                                          </p:tavLst>
                                        </p:anim>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14:presetBounceEnd="60000">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14:bounceEnd="60000">
                                          <p:cBhvr additive="base">
                                            <p:cTn id="36" dur="750" fill="hold"/>
                                            <p:tgtEl>
                                              <p:spTgt spid="16"/>
                                            </p:tgtEl>
                                            <p:attrNameLst>
                                              <p:attrName>ppt_x</p:attrName>
                                            </p:attrNameLst>
                                          </p:cBhvr>
                                          <p:tavLst>
                                            <p:tav tm="0">
                                              <p:val>
                                                <p:strVal val="#ppt_x"/>
                                              </p:val>
                                            </p:tav>
                                            <p:tav tm="100000">
                                              <p:val>
                                                <p:strVal val="#ppt_x"/>
                                              </p:val>
                                            </p:tav>
                                          </p:tavLst>
                                        </p:anim>
                                        <p:anim calcmode="lin" valueType="num" p14:bounceEnd="60000">
                                          <p:cBhvr additive="base">
                                            <p:cTn id="37"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childTnLst>
                                    </p:cTn>
                                  </p:par>
                                </p:childTnLst>
                              </p:cTn>
                            </p:par>
                            <p:par>
                              <p:cTn id="42" fill="hold">
                                <p:stCondLst>
                                  <p:cond delay="0"/>
                                </p:stCondLst>
                                <p:childTnLst>
                                  <p:par>
                                    <p:cTn id="43" presetID="2" presetClass="entr" presetSubtype="4" fill="hold" grpId="0" nodeType="afterEffect" p14:presetBounceEnd="60000">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14:bounceEnd="60000">
                                          <p:cBhvr additive="base">
                                            <p:cTn id="45" dur="75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46"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P spid="9" grpId="0" animBg="1"/>
          <p:bldP spid="16" grpId="0" animBg="1"/>
          <p:bldP spid="7"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2"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ppt_x</p:attrName>
                                            </p:attrNameLst>
                                          </p:cBhvr>
                                          <p:tavLst>
                                            <p:tav tm="0">
                                              <p:val>
                                                <p:strVal val="#ppt_x+#ppt_w/2"/>
                                              </p:val>
                                            </p:tav>
                                            <p:tav tm="100000">
                                              <p:val>
                                                <p:strVal val="#ppt_x"/>
                                              </p:val>
                                            </p:tav>
                                          </p:tavLst>
                                        </p:anim>
                                        <p:anim calcmode="lin" valueType="num">
                                          <p:cBhvr>
                                            <p:cTn id="15" dur="500" fill="hold"/>
                                            <p:tgtEl>
                                              <p:spTgt spid="3"/>
                                            </p:tgtEl>
                                            <p:attrNameLst>
                                              <p:attrName>ppt_y</p:attrName>
                                            </p:attrNameLst>
                                          </p:cBhvr>
                                          <p:tavLst>
                                            <p:tav tm="0">
                                              <p:val>
                                                <p:strVal val="#ppt_y"/>
                                              </p:val>
                                            </p:tav>
                                            <p:tav tm="100000">
                                              <p:val>
                                                <p:strVal val="#ppt_y"/>
                                              </p:val>
                                            </p:tav>
                                          </p:tavLst>
                                        </p:anim>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2" fill="hold" nodeType="afterEffect">
                                      <p:stCondLst>
                                        <p:cond delay="0"/>
                                      </p:stCondLst>
                                      <p:childTnLst>
                                        <p:set>
                                          <p:cBhvr>
                                            <p:cTn id="20" dur="1" fill="hold">
                                              <p:stCondLst>
                                                <p:cond delay="0"/>
                                              </p:stCondLst>
                                            </p:cTn>
                                            <p:tgtEl>
                                              <p:spTgt spid="101"/>
                                            </p:tgtEl>
                                            <p:attrNameLst>
                                              <p:attrName>style.visibility</p:attrName>
                                            </p:attrNameLst>
                                          </p:cBhvr>
                                          <p:to>
                                            <p:strVal val="visible"/>
                                          </p:to>
                                        </p:set>
                                        <p:anim calcmode="lin" valueType="num">
                                          <p:cBhvr>
                                            <p:cTn id="21" dur="500" fill="hold"/>
                                            <p:tgtEl>
                                              <p:spTgt spid="101"/>
                                            </p:tgtEl>
                                            <p:attrNameLst>
                                              <p:attrName>ppt_x</p:attrName>
                                            </p:attrNameLst>
                                          </p:cBhvr>
                                          <p:tavLst>
                                            <p:tav tm="0">
                                              <p:val>
                                                <p:strVal val="#ppt_x+#ppt_w/2"/>
                                              </p:val>
                                            </p:tav>
                                            <p:tav tm="100000">
                                              <p:val>
                                                <p:strVal val="#ppt_x"/>
                                              </p:val>
                                            </p:tav>
                                          </p:tavLst>
                                        </p:anim>
                                        <p:anim calcmode="lin" valueType="num">
                                          <p:cBhvr>
                                            <p:cTn id="22" dur="500" fill="hold"/>
                                            <p:tgtEl>
                                              <p:spTgt spid="101"/>
                                            </p:tgtEl>
                                            <p:attrNameLst>
                                              <p:attrName>ppt_y</p:attrName>
                                            </p:attrNameLst>
                                          </p:cBhvr>
                                          <p:tavLst>
                                            <p:tav tm="0">
                                              <p:val>
                                                <p:strVal val="#ppt_y"/>
                                              </p:val>
                                            </p:tav>
                                            <p:tav tm="100000">
                                              <p:val>
                                                <p:strVal val="#ppt_y"/>
                                              </p:val>
                                            </p:tav>
                                          </p:tavLst>
                                        </p:anim>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750" fill="hold"/>
                                            <p:tgtEl>
                                              <p:spTgt spid="16"/>
                                            </p:tgtEl>
                                            <p:attrNameLst>
                                              <p:attrName>ppt_x</p:attrName>
                                            </p:attrNameLst>
                                          </p:cBhvr>
                                          <p:tavLst>
                                            <p:tav tm="0">
                                              <p:val>
                                                <p:strVal val="#ppt_x"/>
                                              </p:val>
                                            </p:tav>
                                            <p:tav tm="100000">
                                              <p:val>
                                                <p:strVal val="#ppt_x"/>
                                              </p:val>
                                            </p:tav>
                                          </p:tavLst>
                                        </p:anim>
                                        <p:anim calcmode="lin" valueType="num">
                                          <p:cBhvr additive="base">
                                            <p:cTn id="37"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childTnLst>
                                    </p:cTn>
                                  </p:par>
                                </p:childTnLst>
                              </p:cTn>
                            </p:par>
                            <p:par>
                              <p:cTn id="42" fill="hold">
                                <p:stCondLst>
                                  <p:cond delay="0"/>
                                </p:stCondLst>
                                <p:childTnLst>
                                  <p:par>
                                    <p:cTn id="43" presetID="2" presetClass="entr" presetSubtype="4"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750" fill="hold"/>
                                            <p:tgtEl>
                                              <p:spTgt spid="7"/>
                                            </p:tgtEl>
                                            <p:attrNameLst>
                                              <p:attrName>ppt_x</p:attrName>
                                            </p:attrNameLst>
                                          </p:cBhvr>
                                          <p:tavLst>
                                            <p:tav tm="0">
                                              <p:val>
                                                <p:strVal val="#ppt_x"/>
                                              </p:val>
                                            </p:tav>
                                            <p:tav tm="100000">
                                              <p:val>
                                                <p:strVal val="#ppt_x"/>
                                              </p:val>
                                            </p:tav>
                                          </p:tavLst>
                                        </p:anim>
                                        <p:anim calcmode="lin" valueType="num">
                                          <p:cBhvr additive="base">
                                            <p:cTn id="46"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animBg="1"/>
          <p:bldP spid="9" grpId="0" animBg="1"/>
          <p:bldP spid="16" grpId="0" animBg="1"/>
          <p:bldP spid="7"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E9A0F7B5-C465-475C-9AD6-C5A696D099F4}"/>
              </a:ext>
            </a:extLst>
          </p:cNvPr>
          <p:cNvSpPr/>
          <p:nvPr/>
        </p:nvSpPr>
        <p:spPr>
          <a:xfrm rot="233751">
            <a:off x="1983925" y="1077205"/>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9796038-62E7-4081-82DC-7B1141DBC49D}"/>
              </a:ext>
            </a:extLst>
          </p:cNvPr>
          <p:cNvSpPr/>
          <p:nvPr/>
        </p:nvSpPr>
        <p:spPr>
          <a:xfrm>
            <a:off x="1247020" y="451083"/>
            <a:ext cx="4760686" cy="1045029"/>
          </a:xfrm>
          <a:prstGeom prst="roundRect">
            <a:avLst/>
          </a:prstGeom>
          <a:gradFill flip="none" rotWithShape="1">
            <a:gsLst>
              <a:gs pos="0">
                <a:srgbClr val="009999"/>
              </a:gs>
              <a:gs pos="100000">
                <a:srgbClr val="00666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A1182707-A74A-4892-94E9-3A75C88459A6}"/>
              </a:ext>
            </a:extLst>
          </p:cNvPr>
          <p:cNvSpPr/>
          <p:nvPr/>
        </p:nvSpPr>
        <p:spPr>
          <a:xfrm>
            <a:off x="198176" y="260463"/>
            <a:ext cx="1359877" cy="6146454"/>
          </a:xfrm>
          <a:prstGeom prst="roundRect">
            <a:avLst>
              <a:gd name="adj" fmla="val 19869"/>
            </a:avLst>
          </a:prstGeom>
          <a:noFill/>
          <a:ln w="142875">
            <a:gradFill flip="none" rotWithShape="1">
              <a:gsLst>
                <a:gs pos="0">
                  <a:schemeClr val="accent1">
                    <a:lumMod val="5000"/>
                    <a:lumOff val="95000"/>
                  </a:schemeClr>
                </a:gs>
                <a:gs pos="100000">
                  <a:schemeClr val="bg1"/>
                </a:gs>
                <a:gs pos="65000">
                  <a:schemeClr val="bg1"/>
                </a:gs>
              </a:gsLst>
              <a:lin ang="16200000" scaled="1"/>
              <a:tileRect/>
            </a:gradFill>
          </a:ln>
          <a:effectLst>
            <a:outerShdw blurRad="50800" dist="177800" dir="5400000" algn="t" rotWithShape="0">
              <a:prstClr val="black">
                <a:alpha val="22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A84E62EC-2151-463D-BA9D-3AD67FB8BAD9}"/>
              </a:ext>
            </a:extLst>
          </p:cNvPr>
          <p:cNvGrpSpPr/>
          <p:nvPr/>
        </p:nvGrpSpPr>
        <p:grpSpPr>
          <a:xfrm>
            <a:off x="1540795" y="549809"/>
            <a:ext cx="4213888" cy="846520"/>
            <a:chOff x="6781662" y="710675"/>
            <a:chExt cx="4213888" cy="846520"/>
          </a:xfrm>
        </p:grpSpPr>
        <p:sp>
          <p:nvSpPr>
            <p:cNvPr id="8" name="Rectangle: Rounded Corners 7">
              <a:extLst>
                <a:ext uri="{FF2B5EF4-FFF2-40B4-BE49-F238E27FC236}">
                  <a16:creationId xmlns:a16="http://schemas.microsoft.com/office/drawing/2014/main" id="{CECD3A9D-C8DB-418D-BC43-A596CE5DDD92}"/>
                </a:ext>
              </a:extLst>
            </p:cNvPr>
            <p:cNvSpPr/>
            <p:nvPr/>
          </p:nvSpPr>
          <p:spPr>
            <a:xfrm>
              <a:off x="6781662" y="710675"/>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2F2084A1-BFB1-4A68-9145-E73110E85471}"/>
                </a:ext>
              </a:extLst>
            </p:cNvPr>
            <p:cNvGrpSpPr/>
            <p:nvPr/>
          </p:nvGrpSpPr>
          <p:grpSpPr>
            <a:xfrm>
              <a:off x="7018344" y="762002"/>
              <a:ext cx="3814971" cy="723037"/>
              <a:chOff x="7018344" y="762002"/>
              <a:chExt cx="3814971" cy="723037"/>
            </a:xfrm>
          </p:grpSpPr>
          <p:cxnSp>
            <p:nvCxnSpPr>
              <p:cNvPr id="16" name="Straight Connector 15">
                <a:extLst>
                  <a:ext uri="{FF2B5EF4-FFF2-40B4-BE49-F238E27FC236}">
                    <a16:creationId xmlns:a16="http://schemas.microsoft.com/office/drawing/2014/main" id="{1C7AE7A8-1664-4819-997A-B95BB34D0294}"/>
                  </a:ext>
                </a:extLst>
              </p:cNvPr>
              <p:cNvCxnSpPr>
                <a:cxnSpLocks/>
              </p:cNvCxnSpPr>
              <p:nvPr/>
            </p:nvCxnSpPr>
            <p:spPr>
              <a:xfrm>
                <a:off x="7823179" y="885879"/>
                <a:ext cx="0" cy="59916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251E927-0FDC-4026-8B3E-85765CE90103}"/>
                  </a:ext>
                </a:extLst>
              </p:cNvPr>
              <p:cNvSpPr txBox="1"/>
              <p:nvPr/>
            </p:nvSpPr>
            <p:spPr>
              <a:xfrm>
                <a:off x="7113971" y="832023"/>
                <a:ext cx="489784" cy="369332"/>
              </a:xfrm>
              <a:prstGeom prst="rect">
                <a:avLst/>
              </a:prstGeom>
              <a:noFill/>
            </p:spPr>
            <p:txBody>
              <a:bodyPr wrap="square" rtlCol="0">
                <a:spAutoFit/>
              </a:bodyPr>
              <a:lstStyle/>
              <a:p>
                <a:pPr algn="ctr"/>
                <a:r>
                  <a:rPr lang="en-US" b="1" dirty="0">
                    <a:latin typeface="Century Gothic" panose="020B0502020202020204" pitchFamily="34" charset="0"/>
                  </a:rPr>
                  <a:t>02</a:t>
                </a:r>
              </a:p>
            </p:txBody>
          </p:sp>
          <p:sp>
            <p:nvSpPr>
              <p:cNvPr id="18" name="TextBox 17">
                <a:extLst>
                  <a:ext uri="{FF2B5EF4-FFF2-40B4-BE49-F238E27FC236}">
                    <a16:creationId xmlns:a16="http://schemas.microsoft.com/office/drawing/2014/main" id="{E070FA9F-AD55-49FB-B433-18DC0D614298}"/>
                  </a:ext>
                </a:extLst>
              </p:cNvPr>
              <p:cNvSpPr txBox="1"/>
              <p:nvPr/>
            </p:nvSpPr>
            <p:spPr>
              <a:xfrm>
                <a:off x="7018344" y="1180300"/>
                <a:ext cx="750740" cy="276999"/>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PM</a:t>
                </a:r>
                <a:endParaRPr lang="en-US" dirty="0"/>
              </a:p>
            </p:txBody>
          </p:sp>
          <p:sp>
            <p:nvSpPr>
              <p:cNvPr id="19" name="TextBox 18">
                <a:extLst>
                  <a:ext uri="{FF2B5EF4-FFF2-40B4-BE49-F238E27FC236}">
                    <a16:creationId xmlns:a16="http://schemas.microsoft.com/office/drawing/2014/main" id="{0CE0E28E-0B06-4954-B8F3-B619B2E33E3F}"/>
                  </a:ext>
                </a:extLst>
              </p:cNvPr>
              <p:cNvSpPr txBox="1"/>
              <p:nvPr/>
            </p:nvSpPr>
            <p:spPr>
              <a:xfrm>
                <a:off x="7895252" y="762002"/>
                <a:ext cx="2204090" cy="276999"/>
              </a:xfrm>
              <a:prstGeom prst="rect">
                <a:avLst/>
              </a:prstGeom>
              <a:noFill/>
            </p:spPr>
            <p:txBody>
              <a:bodyPr wrap="square" rtlCol="0">
                <a:spAutoFit/>
              </a:bodyPr>
              <a:lstStyle/>
              <a:p>
                <a:r>
                  <a:rPr lang="en-US" sz="1200" b="1" dirty="0">
                    <a:solidFill>
                      <a:srgbClr val="005B5B"/>
                    </a:solidFill>
                    <a:latin typeface="Century Gothic" panose="020B0502020202020204" pitchFamily="34" charset="0"/>
                  </a:rPr>
                  <a:t>TIME MANAGEMENT</a:t>
                </a:r>
              </a:p>
            </p:txBody>
          </p:sp>
          <p:sp>
            <p:nvSpPr>
              <p:cNvPr id="20" name="TextBox 19">
                <a:extLst>
                  <a:ext uri="{FF2B5EF4-FFF2-40B4-BE49-F238E27FC236}">
                    <a16:creationId xmlns:a16="http://schemas.microsoft.com/office/drawing/2014/main" id="{B9DE6633-D782-4DE9-AD27-B166902236FA}"/>
                  </a:ext>
                </a:extLst>
              </p:cNvPr>
              <p:cNvSpPr txBox="1"/>
              <p:nvPr/>
            </p:nvSpPr>
            <p:spPr>
              <a:xfrm>
                <a:off x="7906291" y="1006393"/>
                <a:ext cx="2448501" cy="400110"/>
              </a:xfrm>
              <a:prstGeom prst="rect">
                <a:avLst/>
              </a:prstGeom>
              <a:noFill/>
            </p:spPr>
            <p:txBody>
              <a:bodyPr wrap="square" rtlCol="0">
                <a:spAutoFit/>
              </a:bodyPr>
              <a:lstStyle/>
              <a:p>
                <a:pPr algn="just"/>
                <a:r>
                  <a:rPr lang="en-US" sz="1000" dirty="0"/>
                  <a:t>Project Time Management is all about ensuring timely completion of the project.</a:t>
                </a:r>
              </a:p>
            </p:txBody>
          </p:sp>
          <p:pic>
            <p:nvPicPr>
              <p:cNvPr id="80" name="Graphic 79" descr="Presentation with bar chart">
                <a:extLst>
                  <a:ext uri="{FF2B5EF4-FFF2-40B4-BE49-F238E27FC236}">
                    <a16:creationId xmlns:a16="http://schemas.microsoft.com/office/drawing/2014/main" id="{F3FA7BF1-B8F8-415A-A334-C352BEBCA5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39177" y="935898"/>
                <a:ext cx="394138" cy="394138"/>
              </a:xfrm>
              <a:prstGeom prst="rect">
                <a:avLst/>
              </a:prstGeom>
            </p:spPr>
          </p:pic>
        </p:grpSp>
      </p:grpSp>
      <p:sp>
        <p:nvSpPr>
          <p:cNvPr id="9" name="Rectangle: Top Corners Rounded 8">
            <a:extLst>
              <a:ext uri="{FF2B5EF4-FFF2-40B4-BE49-F238E27FC236}">
                <a16:creationId xmlns:a16="http://schemas.microsoft.com/office/drawing/2014/main" id="{95BE17D1-5031-42D4-8D82-B4C5C6F7B12B}"/>
              </a:ext>
            </a:extLst>
          </p:cNvPr>
          <p:cNvSpPr/>
          <p:nvPr/>
        </p:nvSpPr>
        <p:spPr>
          <a:xfrm rot="5400000">
            <a:off x="1128670" y="782567"/>
            <a:ext cx="812800" cy="348343"/>
          </a:xfrm>
          <a:prstGeom prst="round2SameRect">
            <a:avLst/>
          </a:prstGeom>
          <a:gradFill flip="none" rotWithShape="1">
            <a:gsLst>
              <a:gs pos="10000">
                <a:srgbClr val="009999"/>
              </a:gs>
              <a:gs pos="80560">
                <a:srgbClr val="007171"/>
              </a:gs>
              <a:gs pos="100000">
                <a:schemeClr val="tx1"/>
              </a:gs>
            </a:gsLst>
            <a:lin ang="5400000" scaled="1"/>
            <a:tileRect/>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50AACA3B-CDEE-2CA2-9D21-99A98D37FB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4296" y="469900"/>
            <a:ext cx="4977016" cy="3239782"/>
          </a:xfrm>
          <a:prstGeom prst="rect">
            <a:avLst/>
          </a:prstGeom>
        </p:spPr>
      </p:pic>
      <p:sp>
        <p:nvSpPr>
          <p:cNvPr id="6" name="TextBox 5">
            <a:extLst>
              <a:ext uri="{FF2B5EF4-FFF2-40B4-BE49-F238E27FC236}">
                <a16:creationId xmlns:a16="http://schemas.microsoft.com/office/drawing/2014/main" id="{0EA9A945-1CCE-4200-6DCD-AC4B9D344983}"/>
              </a:ext>
            </a:extLst>
          </p:cNvPr>
          <p:cNvSpPr txBox="1"/>
          <p:nvPr/>
        </p:nvSpPr>
        <p:spPr>
          <a:xfrm>
            <a:off x="2223234" y="3709682"/>
            <a:ext cx="8536731" cy="1200329"/>
          </a:xfrm>
          <a:prstGeom prst="rect">
            <a:avLst/>
          </a:prstGeom>
          <a:solidFill>
            <a:schemeClr val="accent6">
              <a:lumMod val="60000"/>
              <a:lumOff val="40000"/>
            </a:schemeClr>
          </a:solidFill>
        </p:spPr>
        <p:txBody>
          <a:bodyPr wrap="square">
            <a:spAutoFit/>
          </a:bodyPr>
          <a:lstStyle/>
          <a:p>
            <a:pPr marL="285750" indent="-285750" algn="just">
              <a:buFont typeface="Wingdings" panose="05000000000000000000" pitchFamily="2" charset="2"/>
              <a:buChar char="v"/>
            </a:pPr>
            <a:r>
              <a:rPr lang="en-US" dirty="0"/>
              <a:t>Using quality, scope statement, product description, standards and regulations as input, we used cost-benefit Analysis, Benchmarking, flow-charting, design of experiments and cost of quality methods we got, </a:t>
            </a:r>
            <a:r>
              <a:rPr lang="en-US" sz="1800" dirty="0">
                <a:effectLst/>
              </a:rPr>
              <a:t>quality management plan, operational metrics, checklists as input to the next processes.</a:t>
            </a:r>
            <a:endParaRPr lang="en-US" dirty="0"/>
          </a:p>
        </p:txBody>
      </p:sp>
      <p:sp>
        <p:nvSpPr>
          <p:cNvPr id="10" name="Rounded Rectangle 6">
            <a:extLst>
              <a:ext uri="{FF2B5EF4-FFF2-40B4-BE49-F238E27FC236}">
                <a16:creationId xmlns:a16="http://schemas.microsoft.com/office/drawing/2014/main" id="{F1622A06-53C8-8FBD-A47D-891BA6AF7D32}"/>
              </a:ext>
            </a:extLst>
          </p:cNvPr>
          <p:cNvSpPr/>
          <p:nvPr/>
        </p:nvSpPr>
        <p:spPr>
          <a:xfrm>
            <a:off x="2146534" y="5671911"/>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roboto"/>
              </a:rPr>
              <a:t>View</a:t>
            </a:r>
            <a:r>
              <a:rPr kumimoji="0" lang="en-US" sz="1800" b="0" i="0" u="none" strike="noStrike" kern="1200" cap="none" spc="0" normalizeH="0" baseline="0" noProof="0" dirty="0">
                <a:ln>
                  <a:noFill/>
                </a:ln>
                <a:solidFill>
                  <a:prstClr val="black"/>
                </a:solidFill>
                <a:effectLst/>
                <a:uLnTx/>
                <a:uFillTx/>
                <a:latin typeface="roboto"/>
                <a:ea typeface="+mn-ea"/>
                <a:cs typeface="+mn-cs"/>
              </a:rPr>
              <a:t> Slides</a:t>
            </a:r>
          </a:p>
        </p:txBody>
      </p:sp>
      <p:sp>
        <p:nvSpPr>
          <p:cNvPr id="3" name="Rounded Rectangle 6">
            <a:extLst>
              <a:ext uri="{FF2B5EF4-FFF2-40B4-BE49-F238E27FC236}">
                <a16:creationId xmlns:a16="http://schemas.microsoft.com/office/drawing/2014/main" id="{2BD57C02-2CD7-8ADA-4DA5-D0EE8BAE3FC4}"/>
              </a:ext>
            </a:extLst>
          </p:cNvPr>
          <p:cNvSpPr/>
          <p:nvPr/>
        </p:nvSpPr>
        <p:spPr>
          <a:xfrm>
            <a:off x="9220098" y="5711777"/>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roboto"/>
              </a:rPr>
              <a:t>By Weini</a:t>
            </a: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167955763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ppt_w</p:attrName>
                                            </p:attrNameLst>
                                          </p:cBhvr>
                                          <p:tavLst>
                                            <p:tav tm="0">
                                              <p:val>
                                                <p:fltVal val="0"/>
                                              </p:val>
                                            </p:tav>
                                            <p:tav tm="100000">
                                              <p:val>
                                                <p:strVal val="#ppt_w"/>
                                              </p:val>
                                            </p:tav>
                                          </p:tavLst>
                                        </p:anim>
                                        <p:anim calcmode="lin" valueType="num">
                                          <p:cBhvr>
                                            <p:cTn id="10" dur="500" fill="hold"/>
                                            <p:tgtEl>
                                              <p:spTgt spid="9"/>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ppt_x</p:attrName>
                                            </p:attrNameLst>
                                          </p:cBhvr>
                                          <p:tavLst>
                                            <p:tav tm="0">
                                              <p:val>
                                                <p:strVal val="#ppt_x-#ppt_w/2"/>
                                              </p:val>
                                            </p:tav>
                                            <p:tav tm="100000">
                                              <p:val>
                                                <p:strVal val="#ppt_x"/>
                                              </p:val>
                                            </p:tav>
                                          </p:tavLst>
                                        </p:anim>
                                        <p:anim calcmode="lin" valueType="num">
                                          <p:cBhvr>
                                            <p:cTn id="15" dur="500" fill="hold"/>
                                            <p:tgtEl>
                                              <p:spTgt spid="7"/>
                                            </p:tgtEl>
                                            <p:attrNameLst>
                                              <p:attrName>ppt_y</p:attrName>
                                            </p:attrNameLst>
                                          </p:cBhvr>
                                          <p:tavLst>
                                            <p:tav tm="0">
                                              <p:val>
                                                <p:strVal val="#ppt_y"/>
                                              </p:val>
                                            </p:tav>
                                            <p:tav tm="100000">
                                              <p:val>
                                                <p:strVal val="#ppt_y"/>
                                              </p:val>
                                            </p:tav>
                                          </p:tavLst>
                                        </p:anim>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8" fill="hold" nodeType="afterEffect">
                                      <p:stCondLst>
                                        <p:cond delay="0"/>
                                      </p:stCondLst>
                                      <p:childTnLst>
                                        <p:set>
                                          <p:cBhvr>
                                            <p:cTn id="20" dur="1" fill="hold">
                                              <p:stCondLst>
                                                <p:cond delay="0"/>
                                              </p:stCondLst>
                                            </p:cTn>
                                            <p:tgtEl>
                                              <p:spTgt spid="108"/>
                                            </p:tgtEl>
                                            <p:attrNameLst>
                                              <p:attrName>style.visibility</p:attrName>
                                            </p:attrNameLst>
                                          </p:cBhvr>
                                          <p:to>
                                            <p:strVal val="visible"/>
                                          </p:to>
                                        </p:set>
                                        <p:anim calcmode="lin" valueType="num">
                                          <p:cBhvr>
                                            <p:cTn id="21" dur="500" fill="hold"/>
                                            <p:tgtEl>
                                              <p:spTgt spid="108"/>
                                            </p:tgtEl>
                                            <p:attrNameLst>
                                              <p:attrName>ppt_x</p:attrName>
                                            </p:attrNameLst>
                                          </p:cBhvr>
                                          <p:tavLst>
                                            <p:tav tm="0">
                                              <p:val>
                                                <p:strVal val="#ppt_x-#ppt_w/2"/>
                                              </p:val>
                                            </p:tav>
                                            <p:tav tm="100000">
                                              <p:val>
                                                <p:strVal val="#ppt_x"/>
                                              </p:val>
                                            </p:tav>
                                          </p:tavLst>
                                        </p:anim>
                                        <p:anim calcmode="lin" valueType="num">
                                          <p:cBhvr>
                                            <p:cTn id="22" dur="500" fill="hold"/>
                                            <p:tgtEl>
                                              <p:spTgt spid="108"/>
                                            </p:tgtEl>
                                            <p:attrNameLst>
                                              <p:attrName>ppt_y</p:attrName>
                                            </p:attrNameLst>
                                          </p:cBhvr>
                                          <p:tavLst>
                                            <p:tav tm="0">
                                              <p:val>
                                                <p:strVal val="#ppt_y"/>
                                              </p:val>
                                            </p:tav>
                                            <p:tav tm="100000">
                                              <p:val>
                                                <p:strVal val="#ppt_y"/>
                                              </p:val>
                                            </p:tav>
                                          </p:tavLst>
                                        </p:anim>
                                        <p:anim calcmode="lin" valueType="num">
                                          <p:cBhvr>
                                            <p:cTn id="23" dur="500" fill="hold"/>
                                            <p:tgtEl>
                                              <p:spTgt spid="108"/>
                                            </p:tgtEl>
                                            <p:attrNameLst>
                                              <p:attrName>ppt_w</p:attrName>
                                            </p:attrNameLst>
                                          </p:cBhvr>
                                          <p:tavLst>
                                            <p:tav tm="0">
                                              <p:val>
                                                <p:fltVal val="0"/>
                                              </p:val>
                                            </p:tav>
                                            <p:tav tm="100000">
                                              <p:val>
                                                <p:strVal val="#ppt_w"/>
                                              </p:val>
                                            </p:tav>
                                          </p:tavLst>
                                        </p:anim>
                                        <p:anim calcmode="lin" valueType="num">
                                          <p:cBhvr>
                                            <p:cTn id="24" dur="500" fill="hold"/>
                                            <p:tgtEl>
                                              <p:spTgt spid="108"/>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fade">
                                          <p:cBhvr>
                                            <p:cTn id="28" dur="500"/>
                                            <p:tgtEl>
                                              <p:spTgt spid="9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14:presetBounceEnd="60000">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14:bounceEnd="60000">
                                          <p:cBhvr additive="base">
                                            <p:cTn id="36" dur="75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37"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childTnLst>
                                    </p:cTn>
                                  </p:par>
                                </p:childTnLst>
                              </p:cTn>
                            </p:par>
                            <p:par>
                              <p:cTn id="42" fill="hold">
                                <p:stCondLst>
                                  <p:cond delay="0"/>
                                </p:stCondLst>
                                <p:childTnLst>
                                  <p:par>
                                    <p:cTn id="43" presetID="2" presetClass="entr" presetSubtype="4" fill="hold" grpId="0" nodeType="afterEffect" p14:presetBounceEnd="60000">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14:bounceEnd="60000">
                                          <p:cBhvr additive="base">
                                            <p:cTn id="45" dur="750" fill="hold"/>
                                            <p:tgtEl>
                                              <p:spTgt spid="3"/>
                                            </p:tgtEl>
                                            <p:attrNameLst>
                                              <p:attrName>ppt_x</p:attrName>
                                            </p:attrNameLst>
                                          </p:cBhvr>
                                          <p:tavLst>
                                            <p:tav tm="0">
                                              <p:val>
                                                <p:strVal val="#ppt_x"/>
                                              </p:val>
                                            </p:tav>
                                            <p:tav tm="100000">
                                              <p:val>
                                                <p:strVal val="#ppt_x"/>
                                              </p:val>
                                            </p:tav>
                                          </p:tavLst>
                                        </p:anim>
                                        <p:anim calcmode="lin" valueType="num" p14:bounceEnd="60000">
                                          <p:cBhvr additive="base">
                                            <p:cTn id="4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7" grpId="0" animBg="1"/>
          <p:bldP spid="9" grpId="0" animBg="1"/>
          <p:bldP spid="6" grpId="0" animBg="1"/>
          <p:bldP spid="10" grpId="0" animBg="1"/>
          <p:bldP spid="3"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ppt_w</p:attrName>
                                            </p:attrNameLst>
                                          </p:cBhvr>
                                          <p:tavLst>
                                            <p:tav tm="0">
                                              <p:val>
                                                <p:fltVal val="0"/>
                                              </p:val>
                                            </p:tav>
                                            <p:tav tm="100000">
                                              <p:val>
                                                <p:strVal val="#ppt_w"/>
                                              </p:val>
                                            </p:tav>
                                          </p:tavLst>
                                        </p:anim>
                                        <p:anim calcmode="lin" valueType="num">
                                          <p:cBhvr>
                                            <p:cTn id="10" dur="500" fill="hold"/>
                                            <p:tgtEl>
                                              <p:spTgt spid="9"/>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ppt_x</p:attrName>
                                            </p:attrNameLst>
                                          </p:cBhvr>
                                          <p:tavLst>
                                            <p:tav tm="0">
                                              <p:val>
                                                <p:strVal val="#ppt_x-#ppt_w/2"/>
                                              </p:val>
                                            </p:tav>
                                            <p:tav tm="100000">
                                              <p:val>
                                                <p:strVal val="#ppt_x"/>
                                              </p:val>
                                            </p:tav>
                                          </p:tavLst>
                                        </p:anim>
                                        <p:anim calcmode="lin" valueType="num">
                                          <p:cBhvr>
                                            <p:cTn id="15" dur="500" fill="hold"/>
                                            <p:tgtEl>
                                              <p:spTgt spid="7"/>
                                            </p:tgtEl>
                                            <p:attrNameLst>
                                              <p:attrName>ppt_y</p:attrName>
                                            </p:attrNameLst>
                                          </p:cBhvr>
                                          <p:tavLst>
                                            <p:tav tm="0">
                                              <p:val>
                                                <p:strVal val="#ppt_y"/>
                                              </p:val>
                                            </p:tav>
                                            <p:tav tm="100000">
                                              <p:val>
                                                <p:strVal val="#ppt_y"/>
                                              </p:val>
                                            </p:tav>
                                          </p:tavLst>
                                        </p:anim>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8" fill="hold" nodeType="afterEffect">
                                      <p:stCondLst>
                                        <p:cond delay="0"/>
                                      </p:stCondLst>
                                      <p:childTnLst>
                                        <p:set>
                                          <p:cBhvr>
                                            <p:cTn id="20" dur="1" fill="hold">
                                              <p:stCondLst>
                                                <p:cond delay="0"/>
                                              </p:stCondLst>
                                            </p:cTn>
                                            <p:tgtEl>
                                              <p:spTgt spid="108"/>
                                            </p:tgtEl>
                                            <p:attrNameLst>
                                              <p:attrName>style.visibility</p:attrName>
                                            </p:attrNameLst>
                                          </p:cBhvr>
                                          <p:to>
                                            <p:strVal val="visible"/>
                                          </p:to>
                                        </p:set>
                                        <p:anim calcmode="lin" valueType="num">
                                          <p:cBhvr>
                                            <p:cTn id="21" dur="500" fill="hold"/>
                                            <p:tgtEl>
                                              <p:spTgt spid="108"/>
                                            </p:tgtEl>
                                            <p:attrNameLst>
                                              <p:attrName>ppt_x</p:attrName>
                                            </p:attrNameLst>
                                          </p:cBhvr>
                                          <p:tavLst>
                                            <p:tav tm="0">
                                              <p:val>
                                                <p:strVal val="#ppt_x-#ppt_w/2"/>
                                              </p:val>
                                            </p:tav>
                                            <p:tav tm="100000">
                                              <p:val>
                                                <p:strVal val="#ppt_x"/>
                                              </p:val>
                                            </p:tav>
                                          </p:tavLst>
                                        </p:anim>
                                        <p:anim calcmode="lin" valueType="num">
                                          <p:cBhvr>
                                            <p:cTn id="22" dur="500" fill="hold"/>
                                            <p:tgtEl>
                                              <p:spTgt spid="108"/>
                                            </p:tgtEl>
                                            <p:attrNameLst>
                                              <p:attrName>ppt_y</p:attrName>
                                            </p:attrNameLst>
                                          </p:cBhvr>
                                          <p:tavLst>
                                            <p:tav tm="0">
                                              <p:val>
                                                <p:strVal val="#ppt_y"/>
                                              </p:val>
                                            </p:tav>
                                            <p:tav tm="100000">
                                              <p:val>
                                                <p:strVal val="#ppt_y"/>
                                              </p:val>
                                            </p:tav>
                                          </p:tavLst>
                                        </p:anim>
                                        <p:anim calcmode="lin" valueType="num">
                                          <p:cBhvr>
                                            <p:cTn id="23" dur="500" fill="hold"/>
                                            <p:tgtEl>
                                              <p:spTgt spid="108"/>
                                            </p:tgtEl>
                                            <p:attrNameLst>
                                              <p:attrName>ppt_w</p:attrName>
                                            </p:attrNameLst>
                                          </p:cBhvr>
                                          <p:tavLst>
                                            <p:tav tm="0">
                                              <p:val>
                                                <p:fltVal val="0"/>
                                              </p:val>
                                            </p:tav>
                                            <p:tav tm="100000">
                                              <p:val>
                                                <p:strVal val="#ppt_w"/>
                                              </p:val>
                                            </p:tav>
                                          </p:tavLst>
                                        </p:anim>
                                        <p:anim calcmode="lin" valueType="num">
                                          <p:cBhvr>
                                            <p:cTn id="24" dur="500" fill="hold"/>
                                            <p:tgtEl>
                                              <p:spTgt spid="108"/>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fade">
                                          <p:cBhvr>
                                            <p:cTn id="28" dur="500"/>
                                            <p:tgtEl>
                                              <p:spTgt spid="9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750" fill="hold"/>
                                            <p:tgtEl>
                                              <p:spTgt spid="10"/>
                                            </p:tgtEl>
                                            <p:attrNameLst>
                                              <p:attrName>ppt_x</p:attrName>
                                            </p:attrNameLst>
                                          </p:cBhvr>
                                          <p:tavLst>
                                            <p:tav tm="0">
                                              <p:val>
                                                <p:strVal val="#ppt_x"/>
                                              </p:val>
                                            </p:tav>
                                            <p:tav tm="100000">
                                              <p:val>
                                                <p:strVal val="#ppt_x"/>
                                              </p:val>
                                            </p:tav>
                                          </p:tavLst>
                                        </p:anim>
                                        <p:anim calcmode="lin" valueType="num">
                                          <p:cBhvr additive="base">
                                            <p:cTn id="37"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childTnLst>
                                    </p:cTn>
                                  </p:par>
                                </p:childTnLst>
                              </p:cTn>
                            </p:par>
                            <p:par>
                              <p:cTn id="42" fill="hold">
                                <p:stCondLst>
                                  <p:cond delay="0"/>
                                </p:stCondLst>
                                <p:childTnLst>
                                  <p:par>
                                    <p:cTn id="43" presetID="2" presetClass="entr" presetSubtype="4" fill="hold" grpId="0" nodeType="after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750" fill="hold"/>
                                            <p:tgtEl>
                                              <p:spTgt spid="3"/>
                                            </p:tgtEl>
                                            <p:attrNameLst>
                                              <p:attrName>ppt_x</p:attrName>
                                            </p:attrNameLst>
                                          </p:cBhvr>
                                          <p:tavLst>
                                            <p:tav tm="0">
                                              <p:val>
                                                <p:strVal val="#ppt_x"/>
                                              </p:val>
                                            </p:tav>
                                            <p:tav tm="100000">
                                              <p:val>
                                                <p:strVal val="#ppt_x"/>
                                              </p:val>
                                            </p:tav>
                                          </p:tavLst>
                                        </p:anim>
                                        <p:anim calcmode="lin" valueType="num">
                                          <p:cBhvr additive="base">
                                            <p:cTn id="4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7" grpId="0" animBg="1"/>
          <p:bldP spid="9" grpId="0" animBg="1"/>
          <p:bldP spid="6" grpId="0" animBg="1"/>
          <p:bldP spid="10" grpId="0" animBg="1"/>
          <p:bldP spid="3"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87ECF946-7AA2-4272-83F7-10AEFE7576CC}"/>
              </a:ext>
            </a:extLst>
          </p:cNvPr>
          <p:cNvSpPr/>
          <p:nvPr/>
        </p:nvSpPr>
        <p:spPr>
          <a:xfrm rot="21353261">
            <a:off x="6346187" y="991803"/>
            <a:ext cx="3713868" cy="692443"/>
          </a:xfrm>
          <a:prstGeom prst="rect">
            <a:avLst/>
          </a:prstGeom>
          <a:solidFill>
            <a:schemeClr val="tx1">
              <a:alpha val="32000"/>
            </a:schemeClr>
          </a:soli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01B07D27-5F3C-4187-8A39-3873271FD750}"/>
              </a:ext>
            </a:extLst>
          </p:cNvPr>
          <p:cNvSpPr/>
          <p:nvPr/>
        </p:nvSpPr>
        <p:spPr>
          <a:xfrm>
            <a:off x="5998029" y="341257"/>
            <a:ext cx="4760686" cy="1045029"/>
          </a:xfrm>
          <a:prstGeom prst="roundRect">
            <a:avLst/>
          </a:prstGeom>
          <a:gradFill flip="none" rotWithShape="1">
            <a:gsLst>
              <a:gs pos="0">
                <a:srgbClr val="CC66FF"/>
              </a:gs>
              <a:gs pos="100000">
                <a:srgbClr val="CC00C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Rectangle: Rounded Corners 1">
            <a:extLst>
              <a:ext uri="{FF2B5EF4-FFF2-40B4-BE49-F238E27FC236}">
                <a16:creationId xmlns:a16="http://schemas.microsoft.com/office/drawing/2014/main" id="{A1182707-A74A-4892-94E9-3A75C88459A6}"/>
              </a:ext>
            </a:extLst>
          </p:cNvPr>
          <p:cNvSpPr/>
          <p:nvPr/>
        </p:nvSpPr>
        <p:spPr>
          <a:xfrm>
            <a:off x="10487594" y="167089"/>
            <a:ext cx="1359877" cy="6146454"/>
          </a:xfrm>
          <a:prstGeom prst="roundRect">
            <a:avLst>
              <a:gd name="adj" fmla="val 19869"/>
            </a:avLst>
          </a:prstGeom>
          <a:noFill/>
          <a:ln w="142875">
            <a:gradFill flip="none" rotWithShape="1">
              <a:gsLst>
                <a:gs pos="0">
                  <a:schemeClr val="accent1">
                    <a:lumMod val="5000"/>
                    <a:lumOff val="95000"/>
                  </a:schemeClr>
                </a:gs>
                <a:gs pos="100000">
                  <a:schemeClr val="bg1"/>
                </a:gs>
                <a:gs pos="65000">
                  <a:schemeClr val="bg1"/>
                </a:gs>
              </a:gsLst>
              <a:lin ang="16200000" scaled="1"/>
              <a:tileRect/>
            </a:gradFill>
          </a:ln>
          <a:effectLst>
            <a:outerShdw blurRad="50800" dist="177800" dir="5400000" algn="t" rotWithShape="0">
              <a:prstClr val="black">
                <a:alpha val="22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a:extLst>
              <a:ext uri="{FF2B5EF4-FFF2-40B4-BE49-F238E27FC236}">
                <a16:creationId xmlns:a16="http://schemas.microsoft.com/office/drawing/2014/main" id="{00D7D7F5-D5AA-49D1-A6FF-63CC39C59807}"/>
              </a:ext>
            </a:extLst>
          </p:cNvPr>
          <p:cNvGrpSpPr/>
          <p:nvPr/>
        </p:nvGrpSpPr>
        <p:grpSpPr>
          <a:xfrm>
            <a:off x="6215744" y="440511"/>
            <a:ext cx="4254917" cy="846520"/>
            <a:chOff x="1161144" y="2195954"/>
            <a:chExt cx="4254917" cy="846520"/>
          </a:xfrm>
        </p:grpSpPr>
        <p:sp>
          <p:nvSpPr>
            <p:cNvPr id="26" name="Rectangle: Rounded Corners 25">
              <a:extLst>
                <a:ext uri="{FF2B5EF4-FFF2-40B4-BE49-F238E27FC236}">
                  <a16:creationId xmlns:a16="http://schemas.microsoft.com/office/drawing/2014/main" id="{636526F6-B06C-4FB6-BFCA-E85EAE12B876}"/>
                </a:ext>
              </a:extLst>
            </p:cNvPr>
            <p:cNvSpPr/>
            <p:nvPr/>
          </p:nvSpPr>
          <p:spPr>
            <a:xfrm>
              <a:off x="1202173" y="2195954"/>
              <a:ext cx="4213888" cy="846520"/>
            </a:xfrm>
            <a:prstGeom prst="roundRect">
              <a:avLst/>
            </a:prstGeom>
            <a:gradFill>
              <a:gsLst>
                <a:gs pos="56000">
                  <a:schemeClr val="bg1"/>
                </a:gs>
                <a:gs pos="100000">
                  <a:schemeClr val="bg1">
                    <a:lumMod val="95000"/>
                  </a:scheme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5A5F5ED0-D16B-4E57-87B3-F1182A349249}"/>
                </a:ext>
              </a:extLst>
            </p:cNvPr>
            <p:cNvGrpSpPr/>
            <p:nvPr/>
          </p:nvGrpSpPr>
          <p:grpSpPr>
            <a:xfrm>
              <a:off x="1161144" y="2263614"/>
              <a:ext cx="4134510" cy="727387"/>
              <a:chOff x="1161144" y="2263614"/>
              <a:chExt cx="4134510" cy="727387"/>
            </a:xfrm>
          </p:grpSpPr>
          <p:cxnSp>
            <p:nvCxnSpPr>
              <p:cNvPr id="31" name="Straight Connector 30">
                <a:extLst>
                  <a:ext uri="{FF2B5EF4-FFF2-40B4-BE49-F238E27FC236}">
                    <a16:creationId xmlns:a16="http://schemas.microsoft.com/office/drawing/2014/main" id="{97BD18AB-7DFA-461E-AF73-56DB73CF8B9C}"/>
                  </a:ext>
                </a:extLst>
              </p:cNvPr>
              <p:cNvCxnSpPr/>
              <p:nvPr/>
            </p:nvCxnSpPr>
            <p:spPr>
              <a:xfrm>
                <a:off x="2075544" y="2263614"/>
                <a:ext cx="0" cy="711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0A71AC2-23EB-413B-89EF-6ECEF7A5F3AE}"/>
                  </a:ext>
                </a:extLst>
              </p:cNvPr>
              <p:cNvSpPr txBox="1"/>
              <p:nvPr/>
            </p:nvSpPr>
            <p:spPr>
              <a:xfrm>
                <a:off x="1327153" y="2263614"/>
                <a:ext cx="568150" cy="369332"/>
              </a:xfrm>
              <a:prstGeom prst="rect">
                <a:avLst/>
              </a:prstGeom>
              <a:noFill/>
            </p:spPr>
            <p:txBody>
              <a:bodyPr wrap="square" rtlCol="0">
                <a:spAutoFit/>
              </a:bodyPr>
              <a:lstStyle/>
              <a:p>
                <a:pPr algn="ctr"/>
                <a:r>
                  <a:rPr lang="en-US" b="1" dirty="0">
                    <a:latin typeface="Century Gothic" panose="020B0502020202020204" pitchFamily="34" charset="0"/>
                  </a:rPr>
                  <a:t>03</a:t>
                </a:r>
              </a:p>
            </p:txBody>
          </p:sp>
          <p:sp>
            <p:nvSpPr>
              <p:cNvPr id="33" name="TextBox 32">
                <a:extLst>
                  <a:ext uri="{FF2B5EF4-FFF2-40B4-BE49-F238E27FC236}">
                    <a16:creationId xmlns:a16="http://schemas.microsoft.com/office/drawing/2014/main" id="{B6E0DBE4-914B-4160-A2E7-1B6F27081987}"/>
                  </a:ext>
                </a:extLst>
              </p:cNvPr>
              <p:cNvSpPr txBox="1"/>
              <p:nvPr/>
            </p:nvSpPr>
            <p:spPr>
              <a:xfrm>
                <a:off x="1161144" y="2619214"/>
                <a:ext cx="870858" cy="276999"/>
              </a:xfrm>
              <a:prstGeom prst="rect">
                <a:avLst/>
              </a:prstGeom>
              <a:noFill/>
            </p:spPr>
            <p:txBody>
              <a:bodyPr wrap="square" rtlCol="0">
                <a:spAutoFit/>
              </a:bodyPr>
              <a:lstStyle>
                <a:defPPr>
                  <a:defRPr lang="en-US"/>
                </a:defPPr>
                <a:lvl1pPr algn="ctr">
                  <a:defRPr b="1">
                    <a:latin typeface="Century Gothic" panose="020B0502020202020204" pitchFamily="34" charset="0"/>
                  </a:defRPr>
                </a:lvl1pPr>
              </a:lstStyle>
              <a:p>
                <a:r>
                  <a:rPr lang="en-US" sz="1200" dirty="0"/>
                  <a:t>PM</a:t>
                </a:r>
                <a:endParaRPr lang="en-US" dirty="0"/>
              </a:p>
            </p:txBody>
          </p:sp>
          <p:sp>
            <p:nvSpPr>
              <p:cNvPr id="34" name="TextBox 33">
                <a:extLst>
                  <a:ext uri="{FF2B5EF4-FFF2-40B4-BE49-F238E27FC236}">
                    <a16:creationId xmlns:a16="http://schemas.microsoft.com/office/drawing/2014/main" id="{92A6D710-6395-4807-B932-812BE3D83FEF}"/>
                  </a:ext>
                </a:extLst>
              </p:cNvPr>
              <p:cNvSpPr txBox="1"/>
              <p:nvPr/>
            </p:nvSpPr>
            <p:spPr>
              <a:xfrm>
                <a:off x="2117974" y="2263614"/>
                <a:ext cx="2556744" cy="276999"/>
              </a:xfrm>
              <a:prstGeom prst="rect">
                <a:avLst/>
              </a:prstGeom>
              <a:noFill/>
            </p:spPr>
            <p:txBody>
              <a:bodyPr wrap="square" rtlCol="0">
                <a:spAutoFit/>
              </a:bodyPr>
              <a:lstStyle/>
              <a:p>
                <a:r>
                  <a:rPr lang="en-US" sz="1200" b="1" dirty="0">
                    <a:solidFill>
                      <a:srgbClr val="A102A2"/>
                    </a:solidFill>
                    <a:latin typeface="Century Gothic" panose="020B0502020202020204" pitchFamily="34" charset="0"/>
                  </a:rPr>
                  <a:t>COST MANAGEMENT</a:t>
                </a:r>
              </a:p>
            </p:txBody>
          </p:sp>
          <p:sp>
            <p:nvSpPr>
              <p:cNvPr id="35" name="TextBox 34">
                <a:extLst>
                  <a:ext uri="{FF2B5EF4-FFF2-40B4-BE49-F238E27FC236}">
                    <a16:creationId xmlns:a16="http://schemas.microsoft.com/office/drawing/2014/main" id="{1646A375-98F6-493A-BD6F-D1F3FDEA5231}"/>
                  </a:ext>
                </a:extLst>
              </p:cNvPr>
              <p:cNvSpPr txBox="1"/>
              <p:nvPr/>
            </p:nvSpPr>
            <p:spPr>
              <a:xfrm>
                <a:off x="2130564" y="2483170"/>
                <a:ext cx="2544153" cy="507831"/>
              </a:xfrm>
              <a:prstGeom prst="rect">
                <a:avLst/>
              </a:prstGeom>
              <a:noFill/>
            </p:spPr>
            <p:txBody>
              <a:bodyPr wrap="square" rtlCol="0">
                <a:spAutoFit/>
              </a:bodyPr>
              <a:lstStyle/>
              <a:p>
                <a:pPr algn="just"/>
                <a:r>
                  <a:rPr lang="en-US" sz="900" dirty="0"/>
                  <a:t>Describes the process involved in planning, estimating, budgeting, and controlling costs so that the project is completed within budget.</a:t>
                </a:r>
              </a:p>
            </p:txBody>
          </p:sp>
          <p:pic>
            <p:nvPicPr>
              <p:cNvPr id="78" name="Graphic 77" descr="Venn diagram">
                <a:extLst>
                  <a:ext uri="{FF2B5EF4-FFF2-40B4-BE49-F238E27FC236}">
                    <a16:creationId xmlns:a16="http://schemas.microsoft.com/office/drawing/2014/main" id="{42D3145A-4B16-4579-8D24-D17F108121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8454" y="2348245"/>
                <a:ext cx="457200" cy="457200"/>
              </a:xfrm>
              <a:prstGeom prst="rect">
                <a:avLst/>
              </a:prstGeom>
            </p:spPr>
          </p:pic>
        </p:grpSp>
      </p:grpSp>
      <p:sp>
        <p:nvSpPr>
          <p:cNvPr id="27" name="Rectangle: Top Corners Rounded 26">
            <a:extLst>
              <a:ext uri="{FF2B5EF4-FFF2-40B4-BE49-F238E27FC236}">
                <a16:creationId xmlns:a16="http://schemas.microsoft.com/office/drawing/2014/main" id="{B31C8057-368D-4120-B1AB-71EF34553494}"/>
              </a:ext>
            </a:extLst>
          </p:cNvPr>
          <p:cNvSpPr/>
          <p:nvPr/>
        </p:nvSpPr>
        <p:spPr>
          <a:xfrm rot="5400000">
            <a:off x="10064260" y="689600"/>
            <a:ext cx="812800" cy="348343"/>
          </a:xfrm>
          <a:prstGeom prst="round2SameRect">
            <a:avLst/>
          </a:prstGeom>
          <a:gradFill>
            <a:gsLst>
              <a:gs pos="81000">
                <a:srgbClr val="CC11D4"/>
              </a:gs>
              <a:gs pos="7000">
                <a:srgbClr val="CC66FF"/>
              </a:gs>
              <a:gs pos="100000">
                <a:schemeClr val="tx1"/>
              </a:gs>
            </a:gsLst>
            <a:lin ang="16200000" scaled="1"/>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ounded Rectangle 6">
            <a:extLst>
              <a:ext uri="{FF2B5EF4-FFF2-40B4-BE49-F238E27FC236}">
                <a16:creationId xmlns:a16="http://schemas.microsoft.com/office/drawing/2014/main" id="{DEEE2D85-6575-2CA5-C995-BC60429EB828}"/>
              </a:ext>
            </a:extLst>
          </p:cNvPr>
          <p:cNvSpPr/>
          <p:nvPr/>
        </p:nvSpPr>
        <p:spPr>
          <a:xfrm>
            <a:off x="271289" y="5995403"/>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Slides</a:t>
            </a:r>
          </a:p>
        </p:txBody>
      </p:sp>
      <p:graphicFrame>
        <p:nvGraphicFramePr>
          <p:cNvPr id="6" name="Content Placeholder 4">
            <a:extLst>
              <a:ext uri="{FF2B5EF4-FFF2-40B4-BE49-F238E27FC236}">
                <a16:creationId xmlns:a16="http://schemas.microsoft.com/office/drawing/2014/main" id="{17419189-C92D-0E69-4190-D5A9C7403A73}"/>
              </a:ext>
            </a:extLst>
          </p:cNvPr>
          <p:cNvGraphicFramePr>
            <a:graphicFrameLocks/>
          </p:cNvGraphicFramePr>
          <p:nvPr>
            <p:extLst>
              <p:ext uri="{D42A27DB-BD31-4B8C-83A1-F6EECF244321}">
                <p14:modId xmlns:p14="http://schemas.microsoft.com/office/powerpoint/2010/main" val="231929757"/>
              </p:ext>
            </p:extLst>
          </p:nvPr>
        </p:nvGraphicFramePr>
        <p:xfrm>
          <a:off x="423041" y="1816519"/>
          <a:ext cx="5334000" cy="3124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0B088768-6F8F-C5E2-4E86-53FC6B6243A5}"/>
              </a:ext>
            </a:extLst>
          </p:cNvPr>
          <p:cNvPicPr>
            <a:picLocks noChangeAspect="1"/>
          </p:cNvPicPr>
          <p:nvPr/>
        </p:nvPicPr>
        <p:blipFill>
          <a:blip r:embed="rId9"/>
          <a:stretch>
            <a:fillRect/>
          </a:stretch>
        </p:blipFill>
        <p:spPr>
          <a:xfrm>
            <a:off x="6164532" y="1948322"/>
            <a:ext cx="3128928" cy="2789216"/>
          </a:xfrm>
          <a:prstGeom prst="rect">
            <a:avLst/>
          </a:prstGeom>
        </p:spPr>
      </p:pic>
      <p:sp>
        <p:nvSpPr>
          <p:cNvPr id="3" name="Rounded Rectangle 6">
            <a:extLst>
              <a:ext uri="{FF2B5EF4-FFF2-40B4-BE49-F238E27FC236}">
                <a16:creationId xmlns:a16="http://schemas.microsoft.com/office/drawing/2014/main" id="{FE20C5EC-6692-BCA4-D9D2-3854E1F9C285}"/>
              </a:ext>
            </a:extLst>
          </p:cNvPr>
          <p:cNvSpPr/>
          <p:nvPr/>
        </p:nvSpPr>
        <p:spPr>
          <a:xfrm>
            <a:off x="7728996" y="5880463"/>
            <a:ext cx="1941214" cy="636280"/>
          </a:xfrm>
          <a:prstGeom prst="roundRect">
            <a:avLst>
              <a:gd name="adj" fmla="val 50000"/>
            </a:avLst>
          </a:prstGeom>
          <a:solidFill>
            <a:schemeClr val="accent4"/>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solidFill>
                  <a:prstClr val="black"/>
                </a:solidFill>
                <a:latin typeface="roboto"/>
              </a:rPr>
              <a:t>By Mussie</a:t>
            </a:r>
            <a:endParaRPr kumimoji="0" lang="en-US" sz="1800" b="0" i="0" u="none" strike="noStrike" kern="1200" cap="none" spc="0" normalizeH="0" baseline="0" noProof="0" dirty="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546385538"/>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2"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ppt_x</p:attrName>
                                            </p:attrNameLst>
                                          </p:cBhvr>
                                          <p:tavLst>
                                            <p:tav tm="0">
                                              <p:val>
                                                <p:strVal val="#ppt_x+#ppt_w/2"/>
                                              </p:val>
                                            </p:tav>
                                            <p:tav tm="100000">
                                              <p:val>
                                                <p:strVal val="#ppt_x"/>
                                              </p:val>
                                            </p:tav>
                                          </p:tavLst>
                                        </p:anim>
                                        <p:anim calcmode="lin" valueType="num">
                                          <p:cBhvr>
                                            <p:cTn id="15" dur="500" fill="hold"/>
                                            <p:tgtEl>
                                              <p:spTgt spid="25"/>
                                            </p:tgtEl>
                                            <p:attrNameLst>
                                              <p:attrName>ppt_y</p:attrName>
                                            </p:attrNameLst>
                                          </p:cBhvr>
                                          <p:tavLst>
                                            <p:tav tm="0">
                                              <p:val>
                                                <p:strVal val="#ppt_y"/>
                                              </p:val>
                                            </p:tav>
                                            <p:tav tm="100000">
                                              <p:val>
                                                <p:strVal val="#ppt_y"/>
                                              </p:val>
                                            </p:tav>
                                          </p:tavLst>
                                        </p:anim>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2" fill="hold" nodeType="afterEffect">
                                      <p:stCondLst>
                                        <p:cond delay="0"/>
                                      </p:stCondLst>
                                      <p:childTnLst>
                                        <p:set>
                                          <p:cBhvr>
                                            <p:cTn id="20" dur="1" fill="hold">
                                              <p:stCondLst>
                                                <p:cond delay="0"/>
                                              </p:stCondLst>
                                            </p:cTn>
                                            <p:tgtEl>
                                              <p:spTgt spid="102"/>
                                            </p:tgtEl>
                                            <p:attrNameLst>
                                              <p:attrName>style.visibility</p:attrName>
                                            </p:attrNameLst>
                                          </p:cBhvr>
                                          <p:to>
                                            <p:strVal val="visible"/>
                                          </p:to>
                                        </p:set>
                                        <p:anim calcmode="lin" valueType="num">
                                          <p:cBhvr>
                                            <p:cTn id="21" dur="500" fill="hold"/>
                                            <p:tgtEl>
                                              <p:spTgt spid="102"/>
                                            </p:tgtEl>
                                            <p:attrNameLst>
                                              <p:attrName>ppt_x</p:attrName>
                                            </p:attrNameLst>
                                          </p:cBhvr>
                                          <p:tavLst>
                                            <p:tav tm="0">
                                              <p:val>
                                                <p:strVal val="#ppt_x+#ppt_w/2"/>
                                              </p:val>
                                            </p:tav>
                                            <p:tav tm="100000">
                                              <p:val>
                                                <p:strVal val="#ppt_x"/>
                                              </p:val>
                                            </p:tav>
                                          </p:tavLst>
                                        </p:anim>
                                        <p:anim calcmode="lin" valueType="num">
                                          <p:cBhvr>
                                            <p:cTn id="22" dur="500" fill="hold"/>
                                            <p:tgtEl>
                                              <p:spTgt spid="102"/>
                                            </p:tgtEl>
                                            <p:attrNameLst>
                                              <p:attrName>ppt_y</p:attrName>
                                            </p:attrNameLst>
                                          </p:cBhvr>
                                          <p:tavLst>
                                            <p:tav tm="0">
                                              <p:val>
                                                <p:strVal val="#ppt_y"/>
                                              </p:val>
                                            </p:tav>
                                            <p:tav tm="100000">
                                              <p:val>
                                                <p:strVal val="#ppt_y"/>
                                              </p:val>
                                            </p:tav>
                                          </p:tavLst>
                                        </p:anim>
                                        <p:anim calcmode="lin" valueType="num">
                                          <p:cBhvr>
                                            <p:cTn id="23" dur="500" fill="hold"/>
                                            <p:tgtEl>
                                              <p:spTgt spid="102"/>
                                            </p:tgtEl>
                                            <p:attrNameLst>
                                              <p:attrName>ppt_w</p:attrName>
                                            </p:attrNameLst>
                                          </p:cBhvr>
                                          <p:tavLst>
                                            <p:tav tm="0">
                                              <p:val>
                                                <p:fltVal val="0"/>
                                              </p:val>
                                            </p:tav>
                                            <p:tav tm="100000">
                                              <p:val>
                                                <p:strVal val="#ppt_w"/>
                                              </p:val>
                                            </p:tav>
                                          </p:tavLst>
                                        </p:anim>
                                        <p:anim calcmode="lin" valueType="num">
                                          <p:cBhvr>
                                            <p:cTn id="24" dur="500" fill="hold"/>
                                            <p:tgtEl>
                                              <p:spTgt spid="102"/>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500"/>
                                            <p:tgtEl>
                                              <p:spTgt spid="10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par>
                              <p:cTn id="41" fill="hold">
                                <p:stCondLst>
                                  <p:cond delay="0"/>
                                </p:stCondLst>
                                <p:childTnLst>
                                  <p:par>
                                    <p:cTn id="42" presetID="2" presetClass="entr" presetSubtype="4" fill="hold" grpId="0" nodeType="afterEffect" p14:presetBounceEnd="60000">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14:bounceEnd="60000">
                                          <p:cBhvr additive="base">
                                            <p:cTn id="44" dur="750" fill="hold"/>
                                            <p:tgtEl>
                                              <p:spTgt spid="3"/>
                                            </p:tgtEl>
                                            <p:attrNameLst>
                                              <p:attrName>ppt_x</p:attrName>
                                            </p:attrNameLst>
                                          </p:cBhvr>
                                          <p:tavLst>
                                            <p:tav tm="0">
                                              <p:val>
                                                <p:strVal val="#ppt_x"/>
                                              </p:val>
                                            </p:tav>
                                            <p:tav tm="100000">
                                              <p:val>
                                                <p:strVal val="#ppt_x"/>
                                              </p:val>
                                            </p:tav>
                                          </p:tavLst>
                                        </p:anim>
                                        <p:anim calcmode="lin" valueType="num" p14:bounceEnd="60000">
                                          <p:cBhvr additive="base">
                                            <p:cTn id="45"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25" grpId="0" animBg="1"/>
          <p:bldP spid="27" grpId="0" animBg="1"/>
          <p:bldP spid="5" grpId="0" animBg="1"/>
          <p:bldGraphic spid="6" grpId="0">
            <p:bldAsOne/>
          </p:bldGraphic>
          <p:bldP spid="3"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2"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ppt_x</p:attrName>
                                            </p:attrNameLst>
                                          </p:cBhvr>
                                          <p:tavLst>
                                            <p:tav tm="0">
                                              <p:val>
                                                <p:strVal val="#ppt_x+#ppt_w/2"/>
                                              </p:val>
                                            </p:tav>
                                            <p:tav tm="100000">
                                              <p:val>
                                                <p:strVal val="#ppt_x"/>
                                              </p:val>
                                            </p:tav>
                                          </p:tavLst>
                                        </p:anim>
                                        <p:anim calcmode="lin" valueType="num">
                                          <p:cBhvr>
                                            <p:cTn id="15" dur="500" fill="hold"/>
                                            <p:tgtEl>
                                              <p:spTgt spid="25"/>
                                            </p:tgtEl>
                                            <p:attrNameLst>
                                              <p:attrName>ppt_y</p:attrName>
                                            </p:attrNameLst>
                                          </p:cBhvr>
                                          <p:tavLst>
                                            <p:tav tm="0">
                                              <p:val>
                                                <p:strVal val="#ppt_y"/>
                                              </p:val>
                                            </p:tav>
                                            <p:tav tm="100000">
                                              <p:val>
                                                <p:strVal val="#ppt_y"/>
                                              </p:val>
                                            </p:tav>
                                          </p:tavLst>
                                        </p:anim>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2" fill="hold" nodeType="afterEffect">
                                      <p:stCondLst>
                                        <p:cond delay="0"/>
                                      </p:stCondLst>
                                      <p:childTnLst>
                                        <p:set>
                                          <p:cBhvr>
                                            <p:cTn id="20" dur="1" fill="hold">
                                              <p:stCondLst>
                                                <p:cond delay="0"/>
                                              </p:stCondLst>
                                            </p:cTn>
                                            <p:tgtEl>
                                              <p:spTgt spid="102"/>
                                            </p:tgtEl>
                                            <p:attrNameLst>
                                              <p:attrName>style.visibility</p:attrName>
                                            </p:attrNameLst>
                                          </p:cBhvr>
                                          <p:to>
                                            <p:strVal val="visible"/>
                                          </p:to>
                                        </p:set>
                                        <p:anim calcmode="lin" valueType="num">
                                          <p:cBhvr>
                                            <p:cTn id="21" dur="500" fill="hold"/>
                                            <p:tgtEl>
                                              <p:spTgt spid="102"/>
                                            </p:tgtEl>
                                            <p:attrNameLst>
                                              <p:attrName>ppt_x</p:attrName>
                                            </p:attrNameLst>
                                          </p:cBhvr>
                                          <p:tavLst>
                                            <p:tav tm="0">
                                              <p:val>
                                                <p:strVal val="#ppt_x+#ppt_w/2"/>
                                              </p:val>
                                            </p:tav>
                                            <p:tav tm="100000">
                                              <p:val>
                                                <p:strVal val="#ppt_x"/>
                                              </p:val>
                                            </p:tav>
                                          </p:tavLst>
                                        </p:anim>
                                        <p:anim calcmode="lin" valueType="num">
                                          <p:cBhvr>
                                            <p:cTn id="22" dur="500" fill="hold"/>
                                            <p:tgtEl>
                                              <p:spTgt spid="102"/>
                                            </p:tgtEl>
                                            <p:attrNameLst>
                                              <p:attrName>ppt_y</p:attrName>
                                            </p:attrNameLst>
                                          </p:cBhvr>
                                          <p:tavLst>
                                            <p:tav tm="0">
                                              <p:val>
                                                <p:strVal val="#ppt_y"/>
                                              </p:val>
                                            </p:tav>
                                            <p:tav tm="100000">
                                              <p:val>
                                                <p:strVal val="#ppt_y"/>
                                              </p:val>
                                            </p:tav>
                                          </p:tavLst>
                                        </p:anim>
                                        <p:anim calcmode="lin" valueType="num">
                                          <p:cBhvr>
                                            <p:cTn id="23" dur="500" fill="hold"/>
                                            <p:tgtEl>
                                              <p:spTgt spid="102"/>
                                            </p:tgtEl>
                                            <p:attrNameLst>
                                              <p:attrName>ppt_w</p:attrName>
                                            </p:attrNameLst>
                                          </p:cBhvr>
                                          <p:tavLst>
                                            <p:tav tm="0">
                                              <p:val>
                                                <p:fltVal val="0"/>
                                              </p:val>
                                            </p:tav>
                                            <p:tav tm="100000">
                                              <p:val>
                                                <p:strVal val="#ppt_w"/>
                                              </p:val>
                                            </p:tav>
                                          </p:tavLst>
                                        </p:anim>
                                        <p:anim calcmode="lin" valueType="num">
                                          <p:cBhvr>
                                            <p:cTn id="24" dur="500" fill="hold"/>
                                            <p:tgtEl>
                                              <p:spTgt spid="102"/>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500"/>
                                            <p:tgtEl>
                                              <p:spTgt spid="10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par>
                              <p:cTn id="41" fill="hold">
                                <p:stCondLst>
                                  <p:cond delay="0"/>
                                </p:stCondLst>
                                <p:childTnLst>
                                  <p:par>
                                    <p:cTn id="42" presetID="2" presetClass="entr" presetSubtype="4" fill="hold" grpId="0" nodeType="after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750" fill="hold"/>
                                            <p:tgtEl>
                                              <p:spTgt spid="3"/>
                                            </p:tgtEl>
                                            <p:attrNameLst>
                                              <p:attrName>ppt_x</p:attrName>
                                            </p:attrNameLst>
                                          </p:cBhvr>
                                          <p:tavLst>
                                            <p:tav tm="0">
                                              <p:val>
                                                <p:strVal val="#ppt_x"/>
                                              </p:val>
                                            </p:tav>
                                            <p:tav tm="100000">
                                              <p:val>
                                                <p:strVal val="#ppt_x"/>
                                              </p:val>
                                            </p:tav>
                                          </p:tavLst>
                                        </p:anim>
                                        <p:anim calcmode="lin" valueType="num">
                                          <p:cBhvr additive="base">
                                            <p:cTn id="45"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25" grpId="0" animBg="1"/>
          <p:bldP spid="27" grpId="0" animBg="1"/>
          <p:bldP spid="5" grpId="0" animBg="1"/>
          <p:bldGraphic spid="6" grpId="0">
            <p:bldAsOne/>
          </p:bldGraphic>
          <p:bldP spid="3" grpId="0" animBg="1"/>
        </p:bldLst>
      </p:timing>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2007</TotalTime>
  <Words>2300</Words>
  <Application>Microsoft Office PowerPoint</Application>
  <PresentationFormat>Widescreen</PresentationFormat>
  <Paragraphs>352</Paragraphs>
  <Slides>30</Slides>
  <Notes>9</Notes>
  <HiddenSlides>0</HiddenSlides>
  <MMClips>0</MMClips>
  <ScaleCrop>false</ScaleCrop>
  <HeadingPairs>
    <vt:vector size="6" baseType="variant">
      <vt:variant>
        <vt:lpstr>Fonts Used</vt:lpstr>
      </vt:variant>
      <vt:variant>
        <vt:i4>18</vt:i4>
      </vt:variant>
      <vt:variant>
        <vt:lpstr>Theme</vt:lpstr>
      </vt:variant>
      <vt:variant>
        <vt:i4>4</vt:i4>
      </vt:variant>
      <vt:variant>
        <vt:lpstr>Slide Titles</vt:lpstr>
      </vt:variant>
      <vt:variant>
        <vt:i4>30</vt:i4>
      </vt:variant>
    </vt:vector>
  </HeadingPairs>
  <TitlesOfParts>
    <vt:vector size="52" baseType="lpstr">
      <vt:lpstr>Amasis MT Pro Black</vt:lpstr>
      <vt:lpstr>Arial</vt:lpstr>
      <vt:lpstr>Bernard MT Condensed</vt:lpstr>
      <vt:lpstr>Calibri</vt:lpstr>
      <vt:lpstr>Calibri Light</vt:lpstr>
      <vt:lpstr>Caveat</vt:lpstr>
      <vt:lpstr>Century Gothic</vt:lpstr>
      <vt:lpstr>Century Schoolbook</vt:lpstr>
      <vt:lpstr>Impact</vt:lpstr>
      <vt:lpstr>Raleway Bold</vt:lpstr>
      <vt:lpstr>Roboto</vt:lpstr>
      <vt:lpstr>Roboto</vt:lpstr>
      <vt:lpstr>Segoe Print</vt:lpstr>
      <vt:lpstr>Tempus Sans ITC</vt:lpstr>
      <vt:lpstr>Tenorite Display</vt:lpstr>
      <vt:lpstr>Times New Roman</vt:lpstr>
      <vt:lpstr>Verdana</vt:lpstr>
      <vt:lpstr>Wingdings</vt:lpstr>
      <vt:lpstr>Office Theme</vt:lpstr>
      <vt:lpstr>1_Office Theme</vt:lpstr>
      <vt:lpstr>2_Office Theme</vt:lpstr>
      <vt:lpstr>4_Office Theme</vt:lpstr>
      <vt:lpstr>PowerPoint Presentation</vt:lpstr>
      <vt:lpstr>PowerPoint Presentation</vt:lpstr>
      <vt:lpstr>1. INTRODUCTION</vt:lpstr>
      <vt:lpstr>2.Business Goals:</vt:lpstr>
      <vt:lpstr>3. Project Management Bricks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Project Design:</vt:lpstr>
      <vt:lpstr>Erina Online Shopping Use-case Diagram:</vt:lpstr>
      <vt:lpstr>Erina Online Shopping  ER Diagram:</vt:lpstr>
      <vt:lpstr>Erina Online Shopping Architecture Diagram:</vt:lpstr>
      <vt:lpstr>TECHNLOGIES USED IN ERINA ONLINE SHOPPING DEVELOPMENT:</vt:lpstr>
      <vt:lpstr>PowerPoint Presentation</vt:lpstr>
      <vt:lpstr>PowerPoint Presentation</vt:lpstr>
      <vt:lpstr>PowerPoint Presentation</vt:lpstr>
      <vt:lpstr>PowerPoint Presentation</vt:lpstr>
      <vt:lpstr>PowerPoint Presentation</vt:lpstr>
      <vt:lpstr>PowerPoint Presentation</vt:lpstr>
      <vt:lpstr> 6   Project Next Todos:</vt:lpstr>
      <vt:lpstr> 7   SCIENCE OF TECHNLOLOGY AND CONSCIOUSNESS:</vt:lpstr>
      <vt:lpstr> SCIENCE OF TECHNLOLOGY AND CONSCIOUSNESS continues…</vt:lpstr>
      <vt:lpstr>Haile-TEAM-IV MEMBERS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 Rehman</dc:creator>
  <cp:lastModifiedBy>Haile Ghirmay Tesfay</cp:lastModifiedBy>
  <cp:revision>57</cp:revision>
  <dcterms:created xsi:type="dcterms:W3CDTF">2020-11-20T21:48:15Z</dcterms:created>
  <dcterms:modified xsi:type="dcterms:W3CDTF">2023-04-19T01:17:48Z</dcterms:modified>
</cp:coreProperties>
</file>